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20FA33C-2899-4403-904D-AB7FA310B313}" type="datetimeFigureOut">
              <a:rPr lang="tr-TR" smtClean="0"/>
              <a:t>27.05.2021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20FA33C-2899-4403-904D-AB7FA310B313}" type="datetimeFigureOut">
              <a:rPr lang="tr-TR" smtClean="0"/>
              <a:t>27.05.2021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20FA33C-2899-4403-904D-AB7FA310B313}" type="datetimeFigureOut">
              <a:rPr lang="tr-TR" smtClean="0"/>
              <a:t>27.05.2021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20FA33C-2899-4403-904D-AB7FA310B313}" type="datetimeFigureOut">
              <a:rPr lang="tr-TR" smtClean="0"/>
              <a:t>27.05.2021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D20FA33C-2899-4403-904D-AB7FA310B313}" type="datetimeFigureOut">
              <a:rPr lang="tr-TR" smtClean="0"/>
              <a:t>27.05.2021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20FA33C-2899-4403-904D-AB7FA310B313}" type="datetimeFigureOut">
              <a:rPr lang="tr-TR" smtClean="0"/>
              <a:t>27.05.2021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5C1105-5F1E-42E9-9B43-A52ED1ECE6F2}"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20FA33C-2899-4403-904D-AB7FA310B313}" type="datetimeFigureOut">
              <a:rPr lang="tr-TR" smtClean="0"/>
              <a:t>27.05.2021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20FA33C-2899-4403-904D-AB7FA310B313}" type="datetimeFigureOut">
              <a:rPr lang="tr-TR" smtClean="0"/>
              <a:t>27.05.2021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FA33C-2899-4403-904D-AB7FA310B313}" type="datetimeFigureOut">
              <a:rPr lang="tr-TR" smtClean="0"/>
              <a:t>27.05.2021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D20FA33C-2899-4403-904D-AB7FA310B313}" type="datetimeFigureOut">
              <a:rPr lang="tr-TR" smtClean="0"/>
              <a:t>27.05.2021</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5C1105-5F1E-42E9-9B43-A52ED1ECE6F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20FA33C-2899-4403-904D-AB7FA310B313}" type="datetimeFigureOut">
              <a:rPr lang="tr-TR" smtClean="0"/>
              <a:t>27.05.2021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5C1105-5F1E-42E9-9B43-A52ED1ECE6F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20FA33C-2899-4403-904D-AB7FA310B313}" type="datetimeFigureOut">
              <a:rPr lang="tr-TR" smtClean="0"/>
              <a:t>27.05.2021</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5C1105-5F1E-42E9-9B43-A52ED1ECE6F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692696"/>
            <a:ext cx="7772400" cy="1470025"/>
          </a:xfrm>
        </p:spPr>
        <p:txBody>
          <a:bodyPr/>
          <a:lstStyle/>
          <a:p>
            <a:r>
              <a:rPr lang="tr-TR" dirty="0" smtClean="0"/>
              <a:t>NATIONAL DAYS</a:t>
            </a:r>
            <a:endParaRPr lang="tr-TR" dirty="0"/>
          </a:p>
        </p:txBody>
      </p:sp>
      <p:sp>
        <p:nvSpPr>
          <p:cNvPr id="3" name="Alt Başlık 2"/>
          <p:cNvSpPr>
            <a:spLocks noGrp="1"/>
          </p:cNvSpPr>
          <p:nvPr>
            <p:ph type="subTitle" idx="1"/>
          </p:nvPr>
        </p:nvSpPr>
        <p:spPr/>
        <p:txBody>
          <a:bodyPr/>
          <a:lstStyle/>
          <a:p>
            <a:r>
              <a:rPr lang="tr-TR" dirty="0" smtClean="0"/>
              <a:t>STEAM</a:t>
            </a:r>
            <a:endParaRPr lang="tr-TR" dirty="0"/>
          </a:p>
        </p:txBody>
      </p:sp>
      <p:pic>
        <p:nvPicPr>
          <p:cNvPr id="1026" name="Picture 2" descr="C:\Users\MMF\Desktop\projeler\Jabolko-Erasm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64" y="2571530"/>
            <a:ext cx="482453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299" y="260648"/>
            <a:ext cx="4144677" cy="276311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935" y="2132856"/>
            <a:ext cx="3932904" cy="2621936"/>
          </a:xfrm>
          <a:prstGeom prst="rect">
            <a:avLst/>
          </a:prstGeom>
        </p:spPr>
      </p:pic>
    </p:spTree>
    <p:extLst>
      <p:ext uri="{BB962C8B-B14F-4D97-AF65-F5344CB8AC3E}">
        <p14:creationId xmlns:p14="http://schemas.microsoft.com/office/powerpoint/2010/main" val="405966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1600" b="1" dirty="0" smtClean="0"/>
              <a:t/>
            </a:r>
            <a:br>
              <a:rPr lang="tr-TR" sz="1600" b="1" dirty="0" smtClean="0"/>
            </a:br>
            <a:r>
              <a:rPr lang="tr-TR" sz="1600" b="1" dirty="0"/>
              <a:t/>
            </a:r>
            <a:br>
              <a:rPr lang="tr-TR" sz="1600" b="1" dirty="0"/>
            </a:br>
            <a:r>
              <a:rPr lang="en-US" sz="1600" b="1" dirty="0" smtClean="0"/>
              <a:t>10 </a:t>
            </a:r>
            <a:r>
              <a:rPr lang="en-US" sz="1600" b="1" dirty="0"/>
              <a:t>November Commemoration Day of Great Leader Mustafa Kemal Atatürk</a:t>
            </a:r>
            <a:r>
              <a:rPr lang="en-US" b="1" dirty="0"/>
              <a:t/>
            </a:r>
            <a:br>
              <a:rPr lang="en-US" b="1" dirty="0"/>
            </a:br>
            <a:endParaRPr lang="tr-TR" dirty="0"/>
          </a:p>
        </p:txBody>
      </p:sp>
      <p:sp>
        <p:nvSpPr>
          <p:cNvPr id="3" name="İçerik Yer Tutucusu 2"/>
          <p:cNvSpPr>
            <a:spLocks noGrp="1"/>
          </p:cNvSpPr>
          <p:nvPr>
            <p:ph idx="1"/>
          </p:nvPr>
        </p:nvSpPr>
        <p:spPr/>
        <p:txBody>
          <a:bodyPr/>
          <a:lstStyle/>
          <a:p>
            <a:r>
              <a:rPr lang="en-US" i="1" dirty="0"/>
              <a:t>We </a:t>
            </a:r>
            <a:r>
              <a:rPr lang="tr-TR" i="1" dirty="0" smtClean="0"/>
              <a:t> </a:t>
            </a:r>
            <a:r>
              <a:rPr lang="tr-TR" i="1" dirty="0" err="1" smtClean="0"/>
              <a:t>will</a:t>
            </a:r>
            <a:r>
              <a:rPr lang="tr-TR" i="1" dirty="0" smtClean="0"/>
              <a:t> </a:t>
            </a:r>
            <a:r>
              <a:rPr lang="en-US" i="1" dirty="0" smtClean="0"/>
              <a:t>commemorate </a:t>
            </a:r>
            <a:r>
              <a:rPr lang="en-US" i="1" dirty="0"/>
              <a:t>the founder of Turkish Republic, our great leader </a:t>
            </a:r>
            <a:r>
              <a:rPr lang="en-US" i="1" dirty="0" smtClean="0"/>
              <a:t>Mustafa</a:t>
            </a:r>
            <a:r>
              <a:rPr lang="tr-TR" i="1" dirty="0" smtClean="0"/>
              <a:t> </a:t>
            </a:r>
            <a:r>
              <a:rPr lang="en-US" i="1" dirty="0" smtClean="0"/>
              <a:t>Kemal </a:t>
            </a:r>
            <a:r>
              <a:rPr lang="en-US" i="1" dirty="0"/>
              <a:t>Atatürk on the </a:t>
            </a:r>
            <a:r>
              <a:rPr lang="en-US" i="1" dirty="0" smtClean="0"/>
              <a:t>8</a:t>
            </a:r>
            <a:r>
              <a:rPr lang="tr-TR" i="1" dirty="0"/>
              <a:t>3</a:t>
            </a:r>
            <a:r>
              <a:rPr lang="en-US" i="1" dirty="0" err="1" smtClean="0"/>
              <a:t>th</a:t>
            </a:r>
            <a:r>
              <a:rPr lang="en-US" i="1" dirty="0" smtClean="0"/>
              <a:t> </a:t>
            </a:r>
            <a:r>
              <a:rPr lang="en-US" i="1" dirty="0"/>
              <a:t>anniversary of his death. </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844824"/>
            <a:ext cx="4555541" cy="3096344"/>
          </a:xfrm>
          <a:prstGeom prst="rect">
            <a:avLst/>
          </a:prstGeom>
        </p:spPr>
      </p:pic>
    </p:spTree>
    <p:extLst>
      <p:ext uri="{BB962C8B-B14F-4D97-AF65-F5344CB8AC3E}">
        <p14:creationId xmlns:p14="http://schemas.microsoft.com/office/powerpoint/2010/main" val="272201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88640"/>
            <a:ext cx="3684157" cy="276311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196752"/>
            <a:ext cx="4868011" cy="3651008"/>
          </a:xfrm>
          <a:prstGeom prst="rect">
            <a:avLst/>
          </a:prstGeom>
        </p:spPr>
      </p:pic>
    </p:spTree>
    <p:extLst>
      <p:ext uri="{BB962C8B-B14F-4D97-AF65-F5344CB8AC3E}">
        <p14:creationId xmlns:p14="http://schemas.microsoft.com/office/powerpoint/2010/main" val="396898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29 OCTOBER REBUPLIC DAY</a:t>
            </a:r>
            <a:endParaRPr lang="tr-TR" dirty="0"/>
          </a:p>
        </p:txBody>
      </p:sp>
      <p:sp>
        <p:nvSpPr>
          <p:cNvPr id="3" name="İçerik Yer Tutucusu 2"/>
          <p:cNvSpPr>
            <a:spLocks noGrp="1"/>
          </p:cNvSpPr>
          <p:nvPr>
            <p:ph idx="1"/>
          </p:nvPr>
        </p:nvSpPr>
        <p:spPr/>
        <p:txBody>
          <a:bodyPr>
            <a:normAutofit/>
          </a:bodyPr>
          <a:lstStyle/>
          <a:p>
            <a:r>
              <a:rPr lang="tr-TR" b="0" i="1" dirty="0" smtClean="0"/>
              <a:t>       </a:t>
            </a:r>
            <a:r>
              <a:rPr lang="en-US" b="0" dirty="0" smtClean="0">
                <a:latin typeface="Arial" pitchFamily="34" charset="0"/>
                <a:cs typeface="Arial" pitchFamily="34" charset="0"/>
              </a:rPr>
              <a:t>Many </a:t>
            </a:r>
            <a:r>
              <a:rPr lang="en-US" b="0" dirty="0">
                <a:latin typeface="Arial" pitchFamily="34" charset="0"/>
                <a:cs typeface="Arial" pitchFamily="34" charset="0"/>
              </a:rPr>
              <a:t>people in Turkey celebrate Republic Day on October 29 by attending performances and participating in traditional processions with flags and musical bands. The Turkish Republic’s founder Mustafa Kemal Atatürk proclaimed Republic Day as Turkey’s most important holiday</a:t>
            </a:r>
            <a:r>
              <a:rPr lang="en-US" b="0" dirty="0" smtClean="0">
                <a:latin typeface="Arial" pitchFamily="34" charset="0"/>
                <a:cs typeface="Arial" pitchFamily="34" charset="0"/>
              </a:rPr>
              <a:t>.</a:t>
            </a:r>
            <a:endParaRPr lang="tr-TR" b="0" dirty="0">
              <a:latin typeface="Arial" pitchFamily="34" charset="0"/>
              <a:cs typeface="Arial" pitchFamily="34" charset="0"/>
            </a:endParaRPr>
          </a:p>
          <a:p>
            <a:r>
              <a:rPr lang="tr-TR" b="0" dirty="0" smtClean="0">
                <a:latin typeface="Arial" pitchFamily="34" charset="0"/>
                <a:cs typeface="Arial" pitchFamily="34" charset="0"/>
              </a:rPr>
              <a:t>      </a:t>
            </a:r>
            <a:r>
              <a:rPr lang="en-US" b="0" dirty="0" smtClean="0">
                <a:latin typeface="Arial" pitchFamily="34" charset="0"/>
                <a:cs typeface="Arial" pitchFamily="34" charset="0"/>
              </a:rPr>
              <a:t>Republic </a:t>
            </a:r>
            <a:r>
              <a:rPr lang="en-US" b="0" dirty="0">
                <a:latin typeface="Arial" pitchFamily="34" charset="0"/>
                <a:cs typeface="Arial" pitchFamily="34" charset="0"/>
              </a:rPr>
              <a:t>Day is an official national holiday in Turkey. Public administration buildings, schools, post offices and many small businesses are usually closed on this day. Public transport schedules may vary. Public transport routes may change in the event of street performances and processions. The afternoon of the previous day, October 28, is also an official holiday</a:t>
            </a:r>
            <a:r>
              <a:rPr lang="en-US" b="0" dirty="0" smtClean="0">
                <a:latin typeface="Arial" pitchFamily="34" charset="0"/>
                <a:cs typeface="Arial" pitchFamily="34" charset="0"/>
              </a:rPr>
              <a:t>.</a:t>
            </a:r>
            <a:endParaRPr lang="tr-TR" b="0" dirty="0" smtClean="0">
              <a:latin typeface="Arial" pitchFamily="34" charset="0"/>
              <a:cs typeface="Arial" pitchFamily="34" charset="0"/>
            </a:endParaRPr>
          </a:p>
          <a:p>
            <a:r>
              <a:rPr lang="tr-TR" b="0" dirty="0" smtClean="0">
                <a:latin typeface="Arial" pitchFamily="34" charset="0"/>
                <a:cs typeface="Arial" pitchFamily="34" charset="0"/>
              </a:rPr>
              <a:t>     </a:t>
            </a:r>
            <a:r>
              <a:rPr lang="en-US" b="0" dirty="0" smtClean="0">
                <a:latin typeface="Arial" pitchFamily="34" charset="0"/>
                <a:cs typeface="Arial" pitchFamily="34" charset="0"/>
              </a:rPr>
              <a:t>The </a:t>
            </a:r>
            <a:r>
              <a:rPr lang="en-US" b="0" dirty="0">
                <a:latin typeface="Arial" pitchFamily="34" charset="0"/>
                <a:cs typeface="Arial" pitchFamily="34" charset="0"/>
              </a:rPr>
              <a:t>common symbols of Republic Day in Turkey are:</a:t>
            </a:r>
          </a:p>
          <a:p>
            <a:r>
              <a:rPr lang="tr-TR" b="0" dirty="0" smtClean="0">
                <a:latin typeface="Arial" pitchFamily="34" charset="0"/>
                <a:cs typeface="Arial" pitchFamily="34" charset="0"/>
              </a:rPr>
              <a:t>     </a:t>
            </a:r>
            <a:r>
              <a:rPr lang="en-US" b="0" dirty="0" smtClean="0">
                <a:latin typeface="Arial" pitchFamily="34" charset="0"/>
                <a:cs typeface="Arial" pitchFamily="34" charset="0"/>
              </a:rPr>
              <a:t>The </a:t>
            </a:r>
            <a:r>
              <a:rPr lang="en-US" b="0" dirty="0">
                <a:latin typeface="Arial" pitchFamily="34" charset="0"/>
                <a:cs typeface="Arial" pitchFamily="34" charset="0"/>
              </a:rPr>
              <a:t>Turkish flag.</a:t>
            </a:r>
          </a:p>
          <a:p>
            <a:r>
              <a:rPr lang="tr-TR" b="0" dirty="0" smtClean="0">
                <a:latin typeface="Arial" pitchFamily="34" charset="0"/>
                <a:cs typeface="Arial" pitchFamily="34" charset="0"/>
              </a:rPr>
              <a:t>     </a:t>
            </a:r>
            <a:r>
              <a:rPr lang="en-US" b="0" dirty="0" smtClean="0">
                <a:latin typeface="Arial" pitchFamily="34" charset="0"/>
                <a:cs typeface="Arial" pitchFamily="34" charset="0"/>
              </a:rPr>
              <a:t>Pictures </a:t>
            </a:r>
            <a:r>
              <a:rPr lang="en-US" b="0" dirty="0">
                <a:latin typeface="Arial" pitchFamily="34" charset="0"/>
                <a:cs typeface="Arial" pitchFamily="34" charset="0"/>
              </a:rPr>
              <a:t>of Mustafa Kemal Atatürk.</a:t>
            </a:r>
          </a:p>
          <a:p>
            <a:endParaRPr lang="tr-TR" dirty="0"/>
          </a:p>
        </p:txBody>
      </p:sp>
    </p:spTree>
    <p:extLst>
      <p:ext uri="{BB962C8B-B14F-4D97-AF65-F5344CB8AC3E}">
        <p14:creationId xmlns:p14="http://schemas.microsoft.com/office/powerpoint/2010/main" val="116050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571" y="1100138"/>
            <a:ext cx="4773082" cy="3579812"/>
          </a:xfrm>
        </p:spPr>
      </p:pic>
    </p:spTree>
    <p:extLst>
      <p:ext uri="{BB962C8B-B14F-4D97-AF65-F5344CB8AC3E}">
        <p14:creationId xmlns:p14="http://schemas.microsoft.com/office/powerpoint/2010/main" val="105825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571" y="1100138"/>
            <a:ext cx="4773082" cy="3579812"/>
          </a:xfrm>
        </p:spPr>
      </p:pic>
    </p:spTree>
    <p:extLst>
      <p:ext uri="{BB962C8B-B14F-4D97-AF65-F5344CB8AC3E}">
        <p14:creationId xmlns:p14="http://schemas.microsoft.com/office/powerpoint/2010/main" val="352034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571" y="1100138"/>
            <a:ext cx="4773082" cy="3579812"/>
          </a:xfrm>
        </p:spPr>
      </p:pic>
    </p:spTree>
    <p:extLst>
      <p:ext uri="{BB962C8B-B14F-4D97-AF65-F5344CB8AC3E}">
        <p14:creationId xmlns:p14="http://schemas.microsoft.com/office/powerpoint/2010/main" val="33646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520940" cy="548640"/>
          </a:xfrm>
        </p:spPr>
        <p:txBody>
          <a:bodyPr/>
          <a:lstStyle/>
          <a:p>
            <a:r>
              <a:rPr lang="tr-TR" sz="2000" dirty="0" smtClean="0"/>
              <a:t/>
            </a:r>
            <a:br>
              <a:rPr lang="tr-TR" sz="2000" dirty="0" smtClean="0"/>
            </a:br>
            <a:r>
              <a:rPr lang="tr-TR" sz="2000" dirty="0" smtClean="0"/>
              <a:t>23 APRIL </a:t>
            </a:r>
            <a:r>
              <a:rPr lang="en-US" sz="2000" dirty="0" smtClean="0"/>
              <a:t>National </a:t>
            </a:r>
            <a:r>
              <a:rPr lang="en-US" sz="2000" dirty="0"/>
              <a:t>Sovereignty and Children's Day</a:t>
            </a:r>
            <a:r>
              <a:rPr lang="en-US" dirty="0"/>
              <a:t/>
            </a:r>
            <a:br>
              <a:rPr lang="en-US" dirty="0"/>
            </a:br>
            <a:endParaRPr lang="tr-TR" dirty="0"/>
          </a:p>
        </p:txBody>
      </p:sp>
      <p:sp>
        <p:nvSpPr>
          <p:cNvPr id="3" name="İçerik Yer Tutucusu 2"/>
          <p:cNvSpPr>
            <a:spLocks noGrp="1"/>
          </p:cNvSpPr>
          <p:nvPr>
            <p:ph idx="1"/>
          </p:nvPr>
        </p:nvSpPr>
        <p:spPr/>
        <p:txBody>
          <a:bodyPr>
            <a:normAutofit fontScale="92500" lnSpcReduction="10000"/>
          </a:bodyPr>
          <a:lstStyle/>
          <a:p>
            <a:r>
              <a:rPr lang="en-US" b="0" dirty="0"/>
              <a:t>Solemn ceremonies and children’s festivals take place throughout Turkey on National Sovereignty and Children’s Day, held on April 23 each year. Children take seats in the Turkish Parliament and symbolically govern the country for one day</a:t>
            </a:r>
            <a:r>
              <a:rPr lang="en-US" b="0" dirty="0" smtClean="0"/>
              <a:t>.</a:t>
            </a:r>
            <a:endParaRPr lang="tr-TR" b="0" dirty="0" smtClean="0"/>
          </a:p>
          <a:p>
            <a:r>
              <a:rPr lang="en-US" b="0" dirty="0"/>
              <a:t>Many people in Turkey commemorate the first gathering of the Grand National Assembly (the Turkish Parliament), which took place on April 23, 1920, by attending local ceremonies or laying wreaths at monuments of Mustafa Kemal Ataturk, the founder of the Turkish Republic. The biggest ceremony takes place at the Ataturk Mausoleum in Ankara.</a:t>
            </a:r>
          </a:p>
          <a:p>
            <a:r>
              <a:rPr lang="en-US" b="0" dirty="0"/>
              <a:t>Because Ataturk dedicated the Turkish Republic to children, Turkish schoolchildren take seats in the Parliament for the day and symbolically govern the country. They elect a president who then addresses the country on national television. Children’s festivals take place throughout the country. The state-run Turkish Radio and Television Corporation (TRT) brings children, aged eight to 14, from different countries around the world to Turkey. These children stay with Turkish families for a week and participate in children’s festivals, which culminate is a gala-performance on April 23.</a:t>
            </a:r>
          </a:p>
          <a:p>
            <a:endParaRPr lang="tr-TR" dirty="0"/>
          </a:p>
        </p:txBody>
      </p:sp>
    </p:spTree>
    <p:extLst>
      <p:ext uri="{BB962C8B-B14F-4D97-AF65-F5344CB8AC3E}">
        <p14:creationId xmlns:p14="http://schemas.microsoft.com/office/powerpoint/2010/main" val="358057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2096" y="2016255"/>
            <a:ext cx="3624064" cy="2129073"/>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196752"/>
            <a:ext cx="5544108" cy="3696072"/>
          </a:xfrm>
          <a:prstGeom prst="rect">
            <a:avLst/>
          </a:prstGeom>
        </p:spPr>
      </p:pic>
    </p:spTree>
    <p:extLst>
      <p:ext uri="{BB962C8B-B14F-4D97-AF65-F5344CB8AC3E}">
        <p14:creationId xmlns:p14="http://schemas.microsoft.com/office/powerpoint/2010/main" val="181374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548680"/>
            <a:ext cx="3712629" cy="2475086"/>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060848"/>
            <a:ext cx="4364952" cy="2909968"/>
          </a:xfrm>
          <a:prstGeom prst="rect">
            <a:avLst/>
          </a:prstGeom>
        </p:spPr>
      </p:pic>
    </p:spTree>
    <p:extLst>
      <p:ext uri="{BB962C8B-B14F-4D97-AF65-F5344CB8AC3E}">
        <p14:creationId xmlns:p14="http://schemas.microsoft.com/office/powerpoint/2010/main" val="309417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04664"/>
            <a:ext cx="3857550" cy="2571700"/>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060848"/>
            <a:ext cx="4256940" cy="2837960"/>
          </a:xfrm>
          <a:prstGeom prst="rect">
            <a:avLst/>
          </a:prstGeom>
        </p:spPr>
      </p:pic>
    </p:spTree>
    <p:extLst>
      <p:ext uri="{BB962C8B-B14F-4D97-AF65-F5344CB8AC3E}">
        <p14:creationId xmlns:p14="http://schemas.microsoft.com/office/powerpoint/2010/main" val="3620722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81</TotalTime>
  <Words>358</Words>
  <Application>Microsoft Office PowerPoint</Application>
  <PresentationFormat>Ekran Gösterisi (4:3)</PresentationFormat>
  <Paragraphs>14</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Açılar</vt:lpstr>
      <vt:lpstr>NATIONAL DAYS</vt:lpstr>
      <vt:lpstr>29 OCTOBER REBUPLIC DAY</vt:lpstr>
      <vt:lpstr>PowerPoint Sunusu</vt:lpstr>
      <vt:lpstr>PowerPoint Sunusu</vt:lpstr>
      <vt:lpstr>PowerPoint Sunusu</vt:lpstr>
      <vt:lpstr> 23 APRIL National Sovereignty and Children's Day </vt:lpstr>
      <vt:lpstr>PowerPoint Sunusu</vt:lpstr>
      <vt:lpstr>PowerPoint Sunusu</vt:lpstr>
      <vt:lpstr>PowerPoint Sunusu</vt:lpstr>
      <vt:lpstr>PowerPoint Sunusu</vt:lpstr>
      <vt:lpstr>  10 November Commemoration Day of Great Leader Mustafa Kemal Atatürk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DAYS</dc:title>
  <dc:creator>MMF</dc:creator>
  <cp:lastModifiedBy>MMF</cp:lastModifiedBy>
  <cp:revision>4</cp:revision>
  <dcterms:created xsi:type="dcterms:W3CDTF">2021-05-27T08:29:51Z</dcterms:created>
  <dcterms:modified xsi:type="dcterms:W3CDTF">2021-05-27T09:51:10Z</dcterms:modified>
</cp:coreProperties>
</file>