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en-GB"/>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GB"/>
          </a:p>
        </p:txBody>
      </p:sp>
      <p:sp>
        <p:nvSpPr>
          <p:cNvPr id="4" name="Veri Yer Tutucusu 3"/>
          <p:cNvSpPr>
            <a:spLocks noGrp="1"/>
          </p:cNvSpPr>
          <p:nvPr>
            <p:ph type="dt" sz="half" idx="10"/>
          </p:nvPr>
        </p:nvSpPr>
        <p:spPr/>
        <p:txBody>
          <a:bodyPr/>
          <a:lstStyle/>
          <a:p>
            <a:fld id="{BBC1D7C6-BE15-4778-B33F-A8713E19868E}" type="datetimeFigureOut">
              <a:rPr lang="en-GB" smtClean="0"/>
              <a:t>24/05/2021</a:t>
            </a:fld>
            <a:endParaRPr lang="en-GB"/>
          </a:p>
        </p:txBody>
      </p:sp>
      <p:sp>
        <p:nvSpPr>
          <p:cNvPr id="5" name="Altbilgi Yer Tutucusu 4"/>
          <p:cNvSpPr>
            <a:spLocks noGrp="1"/>
          </p:cNvSpPr>
          <p:nvPr>
            <p:ph type="ftr" sz="quarter" idx="11"/>
          </p:nvPr>
        </p:nvSpPr>
        <p:spPr/>
        <p:txBody>
          <a:bodyPr/>
          <a:lstStyle/>
          <a:p>
            <a:endParaRPr lang="en-GB"/>
          </a:p>
        </p:txBody>
      </p:sp>
      <p:sp>
        <p:nvSpPr>
          <p:cNvPr id="6" name="Slayt Numarası Yer Tutucusu 5"/>
          <p:cNvSpPr>
            <a:spLocks noGrp="1"/>
          </p:cNvSpPr>
          <p:nvPr>
            <p:ph type="sldNum" sz="quarter" idx="12"/>
          </p:nvPr>
        </p:nvSpPr>
        <p:spPr/>
        <p:txBody>
          <a:bodyPr/>
          <a:lstStyle/>
          <a:p>
            <a:fld id="{64A55C8D-526A-452B-8A3B-628C02A8F0C7}" type="slidenum">
              <a:rPr lang="en-GB" smtClean="0"/>
              <a:t>‹#›</a:t>
            </a:fld>
            <a:endParaRPr lang="en-GB"/>
          </a:p>
        </p:txBody>
      </p:sp>
    </p:spTree>
    <p:extLst>
      <p:ext uri="{BB962C8B-B14F-4D97-AF65-F5344CB8AC3E}">
        <p14:creationId xmlns:p14="http://schemas.microsoft.com/office/powerpoint/2010/main" val="3583143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en-GB"/>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Veri Yer Tutucusu 3"/>
          <p:cNvSpPr>
            <a:spLocks noGrp="1"/>
          </p:cNvSpPr>
          <p:nvPr>
            <p:ph type="dt" sz="half" idx="10"/>
          </p:nvPr>
        </p:nvSpPr>
        <p:spPr/>
        <p:txBody>
          <a:bodyPr/>
          <a:lstStyle/>
          <a:p>
            <a:fld id="{BBC1D7C6-BE15-4778-B33F-A8713E19868E}" type="datetimeFigureOut">
              <a:rPr lang="en-GB" smtClean="0"/>
              <a:t>24/05/2021</a:t>
            </a:fld>
            <a:endParaRPr lang="en-GB"/>
          </a:p>
        </p:txBody>
      </p:sp>
      <p:sp>
        <p:nvSpPr>
          <p:cNvPr id="5" name="Altbilgi Yer Tutucusu 4"/>
          <p:cNvSpPr>
            <a:spLocks noGrp="1"/>
          </p:cNvSpPr>
          <p:nvPr>
            <p:ph type="ftr" sz="quarter" idx="11"/>
          </p:nvPr>
        </p:nvSpPr>
        <p:spPr/>
        <p:txBody>
          <a:bodyPr/>
          <a:lstStyle/>
          <a:p>
            <a:endParaRPr lang="en-GB"/>
          </a:p>
        </p:txBody>
      </p:sp>
      <p:sp>
        <p:nvSpPr>
          <p:cNvPr id="6" name="Slayt Numarası Yer Tutucusu 5"/>
          <p:cNvSpPr>
            <a:spLocks noGrp="1"/>
          </p:cNvSpPr>
          <p:nvPr>
            <p:ph type="sldNum" sz="quarter" idx="12"/>
          </p:nvPr>
        </p:nvSpPr>
        <p:spPr/>
        <p:txBody>
          <a:bodyPr/>
          <a:lstStyle/>
          <a:p>
            <a:fld id="{64A55C8D-526A-452B-8A3B-628C02A8F0C7}" type="slidenum">
              <a:rPr lang="en-GB" smtClean="0"/>
              <a:t>‹#›</a:t>
            </a:fld>
            <a:endParaRPr lang="en-GB"/>
          </a:p>
        </p:txBody>
      </p:sp>
    </p:spTree>
    <p:extLst>
      <p:ext uri="{BB962C8B-B14F-4D97-AF65-F5344CB8AC3E}">
        <p14:creationId xmlns:p14="http://schemas.microsoft.com/office/powerpoint/2010/main" val="1816458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en-GB"/>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Veri Yer Tutucusu 3"/>
          <p:cNvSpPr>
            <a:spLocks noGrp="1"/>
          </p:cNvSpPr>
          <p:nvPr>
            <p:ph type="dt" sz="half" idx="10"/>
          </p:nvPr>
        </p:nvSpPr>
        <p:spPr/>
        <p:txBody>
          <a:bodyPr/>
          <a:lstStyle/>
          <a:p>
            <a:fld id="{BBC1D7C6-BE15-4778-B33F-A8713E19868E}" type="datetimeFigureOut">
              <a:rPr lang="en-GB" smtClean="0"/>
              <a:t>24/05/2021</a:t>
            </a:fld>
            <a:endParaRPr lang="en-GB"/>
          </a:p>
        </p:txBody>
      </p:sp>
      <p:sp>
        <p:nvSpPr>
          <p:cNvPr id="5" name="Altbilgi Yer Tutucusu 4"/>
          <p:cNvSpPr>
            <a:spLocks noGrp="1"/>
          </p:cNvSpPr>
          <p:nvPr>
            <p:ph type="ftr" sz="quarter" idx="11"/>
          </p:nvPr>
        </p:nvSpPr>
        <p:spPr/>
        <p:txBody>
          <a:bodyPr/>
          <a:lstStyle/>
          <a:p>
            <a:endParaRPr lang="en-GB"/>
          </a:p>
        </p:txBody>
      </p:sp>
      <p:sp>
        <p:nvSpPr>
          <p:cNvPr id="6" name="Slayt Numarası Yer Tutucusu 5"/>
          <p:cNvSpPr>
            <a:spLocks noGrp="1"/>
          </p:cNvSpPr>
          <p:nvPr>
            <p:ph type="sldNum" sz="quarter" idx="12"/>
          </p:nvPr>
        </p:nvSpPr>
        <p:spPr/>
        <p:txBody>
          <a:bodyPr/>
          <a:lstStyle/>
          <a:p>
            <a:fld id="{64A55C8D-526A-452B-8A3B-628C02A8F0C7}" type="slidenum">
              <a:rPr lang="en-GB" smtClean="0"/>
              <a:t>‹#›</a:t>
            </a:fld>
            <a:endParaRPr lang="en-GB"/>
          </a:p>
        </p:txBody>
      </p:sp>
    </p:spTree>
    <p:extLst>
      <p:ext uri="{BB962C8B-B14F-4D97-AF65-F5344CB8AC3E}">
        <p14:creationId xmlns:p14="http://schemas.microsoft.com/office/powerpoint/2010/main" val="1713965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en-GB"/>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Veri Yer Tutucusu 3"/>
          <p:cNvSpPr>
            <a:spLocks noGrp="1"/>
          </p:cNvSpPr>
          <p:nvPr>
            <p:ph type="dt" sz="half" idx="10"/>
          </p:nvPr>
        </p:nvSpPr>
        <p:spPr/>
        <p:txBody>
          <a:bodyPr/>
          <a:lstStyle/>
          <a:p>
            <a:fld id="{BBC1D7C6-BE15-4778-B33F-A8713E19868E}" type="datetimeFigureOut">
              <a:rPr lang="en-GB" smtClean="0"/>
              <a:t>24/05/2021</a:t>
            </a:fld>
            <a:endParaRPr lang="en-GB"/>
          </a:p>
        </p:txBody>
      </p:sp>
      <p:sp>
        <p:nvSpPr>
          <p:cNvPr id="5" name="Altbilgi Yer Tutucusu 4"/>
          <p:cNvSpPr>
            <a:spLocks noGrp="1"/>
          </p:cNvSpPr>
          <p:nvPr>
            <p:ph type="ftr" sz="quarter" idx="11"/>
          </p:nvPr>
        </p:nvSpPr>
        <p:spPr/>
        <p:txBody>
          <a:bodyPr/>
          <a:lstStyle/>
          <a:p>
            <a:endParaRPr lang="en-GB"/>
          </a:p>
        </p:txBody>
      </p:sp>
      <p:sp>
        <p:nvSpPr>
          <p:cNvPr id="6" name="Slayt Numarası Yer Tutucusu 5"/>
          <p:cNvSpPr>
            <a:spLocks noGrp="1"/>
          </p:cNvSpPr>
          <p:nvPr>
            <p:ph type="sldNum" sz="quarter" idx="12"/>
          </p:nvPr>
        </p:nvSpPr>
        <p:spPr/>
        <p:txBody>
          <a:bodyPr/>
          <a:lstStyle/>
          <a:p>
            <a:fld id="{64A55C8D-526A-452B-8A3B-628C02A8F0C7}" type="slidenum">
              <a:rPr lang="en-GB" smtClean="0"/>
              <a:t>‹#›</a:t>
            </a:fld>
            <a:endParaRPr lang="en-GB"/>
          </a:p>
        </p:txBody>
      </p:sp>
    </p:spTree>
    <p:extLst>
      <p:ext uri="{BB962C8B-B14F-4D97-AF65-F5344CB8AC3E}">
        <p14:creationId xmlns:p14="http://schemas.microsoft.com/office/powerpoint/2010/main" val="409723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en-GB"/>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BBC1D7C6-BE15-4778-B33F-A8713E19868E}" type="datetimeFigureOut">
              <a:rPr lang="en-GB" smtClean="0"/>
              <a:t>24/05/2021</a:t>
            </a:fld>
            <a:endParaRPr lang="en-GB"/>
          </a:p>
        </p:txBody>
      </p:sp>
      <p:sp>
        <p:nvSpPr>
          <p:cNvPr id="5" name="Altbilgi Yer Tutucusu 4"/>
          <p:cNvSpPr>
            <a:spLocks noGrp="1"/>
          </p:cNvSpPr>
          <p:nvPr>
            <p:ph type="ftr" sz="quarter" idx="11"/>
          </p:nvPr>
        </p:nvSpPr>
        <p:spPr/>
        <p:txBody>
          <a:bodyPr/>
          <a:lstStyle/>
          <a:p>
            <a:endParaRPr lang="en-GB"/>
          </a:p>
        </p:txBody>
      </p:sp>
      <p:sp>
        <p:nvSpPr>
          <p:cNvPr id="6" name="Slayt Numarası Yer Tutucusu 5"/>
          <p:cNvSpPr>
            <a:spLocks noGrp="1"/>
          </p:cNvSpPr>
          <p:nvPr>
            <p:ph type="sldNum" sz="quarter" idx="12"/>
          </p:nvPr>
        </p:nvSpPr>
        <p:spPr/>
        <p:txBody>
          <a:bodyPr/>
          <a:lstStyle/>
          <a:p>
            <a:fld id="{64A55C8D-526A-452B-8A3B-628C02A8F0C7}" type="slidenum">
              <a:rPr lang="en-GB" smtClean="0"/>
              <a:t>‹#›</a:t>
            </a:fld>
            <a:endParaRPr lang="en-GB"/>
          </a:p>
        </p:txBody>
      </p:sp>
    </p:spTree>
    <p:extLst>
      <p:ext uri="{BB962C8B-B14F-4D97-AF65-F5344CB8AC3E}">
        <p14:creationId xmlns:p14="http://schemas.microsoft.com/office/powerpoint/2010/main" val="3245414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en-GB"/>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5" name="Veri Yer Tutucusu 4"/>
          <p:cNvSpPr>
            <a:spLocks noGrp="1"/>
          </p:cNvSpPr>
          <p:nvPr>
            <p:ph type="dt" sz="half" idx="10"/>
          </p:nvPr>
        </p:nvSpPr>
        <p:spPr/>
        <p:txBody>
          <a:bodyPr/>
          <a:lstStyle/>
          <a:p>
            <a:fld id="{BBC1D7C6-BE15-4778-B33F-A8713E19868E}" type="datetimeFigureOut">
              <a:rPr lang="en-GB" smtClean="0"/>
              <a:t>24/05/2021</a:t>
            </a:fld>
            <a:endParaRPr lang="en-GB"/>
          </a:p>
        </p:txBody>
      </p:sp>
      <p:sp>
        <p:nvSpPr>
          <p:cNvPr id="6" name="Altbilgi Yer Tutucusu 5"/>
          <p:cNvSpPr>
            <a:spLocks noGrp="1"/>
          </p:cNvSpPr>
          <p:nvPr>
            <p:ph type="ftr" sz="quarter" idx="11"/>
          </p:nvPr>
        </p:nvSpPr>
        <p:spPr/>
        <p:txBody>
          <a:bodyPr/>
          <a:lstStyle/>
          <a:p>
            <a:endParaRPr lang="en-GB"/>
          </a:p>
        </p:txBody>
      </p:sp>
      <p:sp>
        <p:nvSpPr>
          <p:cNvPr id="7" name="Slayt Numarası Yer Tutucusu 6"/>
          <p:cNvSpPr>
            <a:spLocks noGrp="1"/>
          </p:cNvSpPr>
          <p:nvPr>
            <p:ph type="sldNum" sz="quarter" idx="12"/>
          </p:nvPr>
        </p:nvSpPr>
        <p:spPr/>
        <p:txBody>
          <a:bodyPr/>
          <a:lstStyle/>
          <a:p>
            <a:fld id="{64A55C8D-526A-452B-8A3B-628C02A8F0C7}" type="slidenum">
              <a:rPr lang="en-GB" smtClean="0"/>
              <a:t>‹#›</a:t>
            </a:fld>
            <a:endParaRPr lang="en-GB"/>
          </a:p>
        </p:txBody>
      </p:sp>
    </p:spTree>
    <p:extLst>
      <p:ext uri="{BB962C8B-B14F-4D97-AF65-F5344CB8AC3E}">
        <p14:creationId xmlns:p14="http://schemas.microsoft.com/office/powerpoint/2010/main" val="3569234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en-GB"/>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7" name="Veri Yer Tutucusu 6"/>
          <p:cNvSpPr>
            <a:spLocks noGrp="1"/>
          </p:cNvSpPr>
          <p:nvPr>
            <p:ph type="dt" sz="half" idx="10"/>
          </p:nvPr>
        </p:nvSpPr>
        <p:spPr/>
        <p:txBody>
          <a:bodyPr/>
          <a:lstStyle/>
          <a:p>
            <a:fld id="{BBC1D7C6-BE15-4778-B33F-A8713E19868E}" type="datetimeFigureOut">
              <a:rPr lang="en-GB" smtClean="0"/>
              <a:t>24/05/2021</a:t>
            </a:fld>
            <a:endParaRPr lang="en-GB"/>
          </a:p>
        </p:txBody>
      </p:sp>
      <p:sp>
        <p:nvSpPr>
          <p:cNvPr id="8" name="Altbilgi Yer Tutucusu 7"/>
          <p:cNvSpPr>
            <a:spLocks noGrp="1"/>
          </p:cNvSpPr>
          <p:nvPr>
            <p:ph type="ftr" sz="quarter" idx="11"/>
          </p:nvPr>
        </p:nvSpPr>
        <p:spPr/>
        <p:txBody>
          <a:bodyPr/>
          <a:lstStyle/>
          <a:p>
            <a:endParaRPr lang="en-GB"/>
          </a:p>
        </p:txBody>
      </p:sp>
      <p:sp>
        <p:nvSpPr>
          <p:cNvPr id="9" name="Slayt Numarası Yer Tutucusu 8"/>
          <p:cNvSpPr>
            <a:spLocks noGrp="1"/>
          </p:cNvSpPr>
          <p:nvPr>
            <p:ph type="sldNum" sz="quarter" idx="12"/>
          </p:nvPr>
        </p:nvSpPr>
        <p:spPr/>
        <p:txBody>
          <a:bodyPr/>
          <a:lstStyle/>
          <a:p>
            <a:fld id="{64A55C8D-526A-452B-8A3B-628C02A8F0C7}" type="slidenum">
              <a:rPr lang="en-GB" smtClean="0"/>
              <a:t>‹#›</a:t>
            </a:fld>
            <a:endParaRPr lang="en-GB"/>
          </a:p>
        </p:txBody>
      </p:sp>
    </p:spTree>
    <p:extLst>
      <p:ext uri="{BB962C8B-B14F-4D97-AF65-F5344CB8AC3E}">
        <p14:creationId xmlns:p14="http://schemas.microsoft.com/office/powerpoint/2010/main" val="82947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en-GB"/>
          </a:p>
        </p:txBody>
      </p:sp>
      <p:sp>
        <p:nvSpPr>
          <p:cNvPr id="3" name="Veri Yer Tutucusu 2"/>
          <p:cNvSpPr>
            <a:spLocks noGrp="1"/>
          </p:cNvSpPr>
          <p:nvPr>
            <p:ph type="dt" sz="half" idx="10"/>
          </p:nvPr>
        </p:nvSpPr>
        <p:spPr/>
        <p:txBody>
          <a:bodyPr/>
          <a:lstStyle/>
          <a:p>
            <a:fld id="{BBC1D7C6-BE15-4778-B33F-A8713E19868E}" type="datetimeFigureOut">
              <a:rPr lang="en-GB" smtClean="0"/>
              <a:t>24/05/2021</a:t>
            </a:fld>
            <a:endParaRPr lang="en-GB"/>
          </a:p>
        </p:txBody>
      </p:sp>
      <p:sp>
        <p:nvSpPr>
          <p:cNvPr id="4" name="Altbilgi Yer Tutucusu 3"/>
          <p:cNvSpPr>
            <a:spLocks noGrp="1"/>
          </p:cNvSpPr>
          <p:nvPr>
            <p:ph type="ftr" sz="quarter" idx="11"/>
          </p:nvPr>
        </p:nvSpPr>
        <p:spPr/>
        <p:txBody>
          <a:bodyPr/>
          <a:lstStyle/>
          <a:p>
            <a:endParaRPr lang="en-GB"/>
          </a:p>
        </p:txBody>
      </p:sp>
      <p:sp>
        <p:nvSpPr>
          <p:cNvPr id="5" name="Slayt Numarası Yer Tutucusu 4"/>
          <p:cNvSpPr>
            <a:spLocks noGrp="1"/>
          </p:cNvSpPr>
          <p:nvPr>
            <p:ph type="sldNum" sz="quarter" idx="12"/>
          </p:nvPr>
        </p:nvSpPr>
        <p:spPr/>
        <p:txBody>
          <a:bodyPr/>
          <a:lstStyle/>
          <a:p>
            <a:fld id="{64A55C8D-526A-452B-8A3B-628C02A8F0C7}" type="slidenum">
              <a:rPr lang="en-GB" smtClean="0"/>
              <a:t>‹#›</a:t>
            </a:fld>
            <a:endParaRPr lang="en-GB"/>
          </a:p>
        </p:txBody>
      </p:sp>
    </p:spTree>
    <p:extLst>
      <p:ext uri="{BB962C8B-B14F-4D97-AF65-F5344CB8AC3E}">
        <p14:creationId xmlns:p14="http://schemas.microsoft.com/office/powerpoint/2010/main" val="142006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BC1D7C6-BE15-4778-B33F-A8713E19868E}" type="datetimeFigureOut">
              <a:rPr lang="en-GB" smtClean="0"/>
              <a:t>24/05/2021</a:t>
            </a:fld>
            <a:endParaRPr lang="en-GB"/>
          </a:p>
        </p:txBody>
      </p:sp>
      <p:sp>
        <p:nvSpPr>
          <p:cNvPr id="3" name="Altbilgi Yer Tutucusu 2"/>
          <p:cNvSpPr>
            <a:spLocks noGrp="1"/>
          </p:cNvSpPr>
          <p:nvPr>
            <p:ph type="ftr" sz="quarter" idx="11"/>
          </p:nvPr>
        </p:nvSpPr>
        <p:spPr/>
        <p:txBody>
          <a:bodyPr/>
          <a:lstStyle/>
          <a:p>
            <a:endParaRPr lang="en-GB"/>
          </a:p>
        </p:txBody>
      </p:sp>
      <p:sp>
        <p:nvSpPr>
          <p:cNvPr id="4" name="Slayt Numarası Yer Tutucusu 3"/>
          <p:cNvSpPr>
            <a:spLocks noGrp="1"/>
          </p:cNvSpPr>
          <p:nvPr>
            <p:ph type="sldNum" sz="quarter" idx="12"/>
          </p:nvPr>
        </p:nvSpPr>
        <p:spPr/>
        <p:txBody>
          <a:bodyPr/>
          <a:lstStyle/>
          <a:p>
            <a:fld id="{64A55C8D-526A-452B-8A3B-628C02A8F0C7}" type="slidenum">
              <a:rPr lang="en-GB" smtClean="0"/>
              <a:t>‹#›</a:t>
            </a:fld>
            <a:endParaRPr lang="en-GB"/>
          </a:p>
        </p:txBody>
      </p:sp>
    </p:spTree>
    <p:extLst>
      <p:ext uri="{BB962C8B-B14F-4D97-AF65-F5344CB8AC3E}">
        <p14:creationId xmlns:p14="http://schemas.microsoft.com/office/powerpoint/2010/main" val="407286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en-GB"/>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BBC1D7C6-BE15-4778-B33F-A8713E19868E}" type="datetimeFigureOut">
              <a:rPr lang="en-GB" smtClean="0"/>
              <a:t>24/05/2021</a:t>
            </a:fld>
            <a:endParaRPr lang="en-GB"/>
          </a:p>
        </p:txBody>
      </p:sp>
      <p:sp>
        <p:nvSpPr>
          <p:cNvPr id="6" name="Altbilgi Yer Tutucusu 5"/>
          <p:cNvSpPr>
            <a:spLocks noGrp="1"/>
          </p:cNvSpPr>
          <p:nvPr>
            <p:ph type="ftr" sz="quarter" idx="11"/>
          </p:nvPr>
        </p:nvSpPr>
        <p:spPr/>
        <p:txBody>
          <a:bodyPr/>
          <a:lstStyle/>
          <a:p>
            <a:endParaRPr lang="en-GB"/>
          </a:p>
        </p:txBody>
      </p:sp>
      <p:sp>
        <p:nvSpPr>
          <p:cNvPr id="7" name="Slayt Numarası Yer Tutucusu 6"/>
          <p:cNvSpPr>
            <a:spLocks noGrp="1"/>
          </p:cNvSpPr>
          <p:nvPr>
            <p:ph type="sldNum" sz="quarter" idx="12"/>
          </p:nvPr>
        </p:nvSpPr>
        <p:spPr/>
        <p:txBody>
          <a:bodyPr/>
          <a:lstStyle/>
          <a:p>
            <a:fld id="{64A55C8D-526A-452B-8A3B-628C02A8F0C7}" type="slidenum">
              <a:rPr lang="en-GB" smtClean="0"/>
              <a:t>‹#›</a:t>
            </a:fld>
            <a:endParaRPr lang="en-GB"/>
          </a:p>
        </p:txBody>
      </p:sp>
    </p:spTree>
    <p:extLst>
      <p:ext uri="{BB962C8B-B14F-4D97-AF65-F5344CB8AC3E}">
        <p14:creationId xmlns:p14="http://schemas.microsoft.com/office/powerpoint/2010/main" val="168072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en-GB"/>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BBC1D7C6-BE15-4778-B33F-A8713E19868E}" type="datetimeFigureOut">
              <a:rPr lang="en-GB" smtClean="0"/>
              <a:t>24/05/2021</a:t>
            </a:fld>
            <a:endParaRPr lang="en-GB"/>
          </a:p>
        </p:txBody>
      </p:sp>
      <p:sp>
        <p:nvSpPr>
          <p:cNvPr id="6" name="Altbilgi Yer Tutucusu 5"/>
          <p:cNvSpPr>
            <a:spLocks noGrp="1"/>
          </p:cNvSpPr>
          <p:nvPr>
            <p:ph type="ftr" sz="quarter" idx="11"/>
          </p:nvPr>
        </p:nvSpPr>
        <p:spPr/>
        <p:txBody>
          <a:bodyPr/>
          <a:lstStyle/>
          <a:p>
            <a:endParaRPr lang="en-GB"/>
          </a:p>
        </p:txBody>
      </p:sp>
      <p:sp>
        <p:nvSpPr>
          <p:cNvPr id="7" name="Slayt Numarası Yer Tutucusu 6"/>
          <p:cNvSpPr>
            <a:spLocks noGrp="1"/>
          </p:cNvSpPr>
          <p:nvPr>
            <p:ph type="sldNum" sz="quarter" idx="12"/>
          </p:nvPr>
        </p:nvSpPr>
        <p:spPr/>
        <p:txBody>
          <a:bodyPr/>
          <a:lstStyle/>
          <a:p>
            <a:fld id="{64A55C8D-526A-452B-8A3B-628C02A8F0C7}" type="slidenum">
              <a:rPr lang="en-GB" smtClean="0"/>
              <a:t>‹#›</a:t>
            </a:fld>
            <a:endParaRPr lang="en-GB"/>
          </a:p>
        </p:txBody>
      </p:sp>
    </p:spTree>
    <p:extLst>
      <p:ext uri="{BB962C8B-B14F-4D97-AF65-F5344CB8AC3E}">
        <p14:creationId xmlns:p14="http://schemas.microsoft.com/office/powerpoint/2010/main" val="2961749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en-GB"/>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C1D7C6-BE15-4778-B33F-A8713E19868E}" type="datetimeFigureOut">
              <a:rPr lang="en-GB" smtClean="0"/>
              <a:t>24/05/2021</a:t>
            </a:fld>
            <a:endParaRPr lang="en-GB"/>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A55C8D-526A-452B-8A3B-628C02A8F0C7}" type="slidenum">
              <a:rPr lang="en-GB" smtClean="0"/>
              <a:t>‹#›</a:t>
            </a:fld>
            <a:endParaRPr lang="en-GB"/>
          </a:p>
        </p:txBody>
      </p:sp>
    </p:spTree>
    <p:extLst>
      <p:ext uri="{BB962C8B-B14F-4D97-AF65-F5344CB8AC3E}">
        <p14:creationId xmlns:p14="http://schemas.microsoft.com/office/powerpoint/2010/main" val="2580717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thespruceeats.com/vegetarian-turkish-cig-kofte-3274311" TargetMode="External"/><Relationship Id="rId2" Type="http://schemas.openxmlformats.org/officeDocument/2006/relationships/hyperlink" Target="https://www.thespruceeats.com/the-top-ingredients-in-turkish-cuisine-3274236" TargetMode="External"/><Relationship Id="rId1" Type="http://schemas.openxmlformats.org/officeDocument/2006/relationships/slideLayout" Target="../slideLayouts/slideLayout2.xml"/><Relationship Id="rId4" Type="http://schemas.openxmlformats.org/officeDocument/2006/relationships/hyperlink" Target="https://www.thespruceeats.com/your-guide-to-turkish-meze-3274212"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www.thespruceeats.com/all-about-italian-parsley-995727"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13.xml.rels><?xml version="1.0" encoding="UTF-8" standalone="yes"?>
<Relationships xmlns="http://schemas.openxmlformats.org/package/2006/relationships"><Relationship Id="rId2" Type="http://schemas.openxmlformats.org/officeDocument/2006/relationships/hyperlink" Target="https://www.thespruceeats.com/drying-grated-orange-and-lemon-zest-427566"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thespruceeats.com/what-is-white-sugar-1328679" TargetMode="External"/><Relationship Id="rId2" Type="http://schemas.openxmlformats.org/officeDocument/2006/relationships/hyperlink" Target="https://www.thespruceeats.com/fig-selection-and-storage-1807764" TargetMode="External"/><Relationship Id="rId1" Type="http://schemas.openxmlformats.org/officeDocument/2006/relationships/slideLayout" Target="../slideLayouts/slideLayout2.xml"/><Relationship Id="rId4" Type="http://schemas.openxmlformats.org/officeDocument/2006/relationships/hyperlink" Target="https://www.thespruceeats.com/what-is-cinnamon-765161"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2.xml.rels><?xml version="1.0" encoding="UTF-8" standalone="yes"?>
<Relationships xmlns="http://schemas.openxmlformats.org/package/2006/relationships"><Relationship Id="rId2" Type="http://schemas.openxmlformats.org/officeDocument/2006/relationships/hyperlink" Target="https://www.thespruceeats.com/serbian-barbecued-shish-kebabs-recipe-1135901"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thespruceeats.com/beef-shish-kebab-recipe-2355653"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thespruceeats.com/popular-spices-in-turkish-cuisine-3274234" TargetMode="External"/><Relationship Id="rId2" Type="http://schemas.openxmlformats.org/officeDocument/2006/relationships/hyperlink" Target="https://www.thespruceeats.com/adana-kebab-4164647" TargetMode="External"/><Relationship Id="rId1" Type="http://schemas.openxmlformats.org/officeDocument/2006/relationships/slideLayout" Target="../slideLayouts/slideLayout2.xml"/><Relationship Id="rId4" Type="http://schemas.openxmlformats.org/officeDocument/2006/relationships/hyperlink" Target="https://www.thespruceeats.com/bulgur-and-vegetable-pilaf-3274122"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thespruceeats.com/turkish-iskender-kebabs-3274262" TargetMode="External"/><Relationship Id="rId2" Type="http://schemas.openxmlformats.org/officeDocument/2006/relationships/hyperlink" Target="https://www.thespruceeats.com/iskender-kebab-4165933"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thespruceeats.com/the-top-ingredients-in-turkish-cuisine-3274236" TargetMode="External"/><Relationship Id="rId2" Type="http://schemas.openxmlformats.org/officeDocument/2006/relationships/hyperlink" Target="https://www.thespruceeats.com/tabouleh-wheat-and-herb-salad-2355958" TargetMode="External"/><Relationship Id="rId1" Type="http://schemas.openxmlformats.org/officeDocument/2006/relationships/slideLayout" Target="../slideLayouts/slideLayout2.xml"/><Relationship Id="rId5" Type="http://schemas.openxmlformats.org/officeDocument/2006/relationships/hyperlink" Target="https://www.thespruceeats.com/bbq-party-planning-checklist-4165215" TargetMode="External"/><Relationship Id="rId4" Type="http://schemas.openxmlformats.org/officeDocument/2006/relationships/hyperlink" Target="https://www.thespruceeats.com/bulgur-and-summer-vegetable-salad-3274336"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STEAM</a:t>
            </a:r>
            <a:endParaRPr lang="en-GB" dirty="0"/>
          </a:p>
        </p:txBody>
      </p:sp>
      <p:sp>
        <p:nvSpPr>
          <p:cNvPr id="3" name="Alt Başlık 2"/>
          <p:cNvSpPr>
            <a:spLocks noGrp="1"/>
          </p:cNvSpPr>
          <p:nvPr>
            <p:ph type="subTitle" idx="1"/>
          </p:nvPr>
        </p:nvSpPr>
        <p:spPr/>
        <p:txBody>
          <a:bodyPr/>
          <a:lstStyle/>
          <a:p>
            <a:r>
              <a:rPr lang="tr-TR" dirty="0" smtClean="0"/>
              <a:t>TURKISH COUSINE</a:t>
            </a:r>
            <a:endParaRPr lang="en-GB" dirty="0"/>
          </a:p>
        </p:txBody>
      </p:sp>
    </p:spTree>
    <p:extLst>
      <p:ext uri="{BB962C8B-B14F-4D97-AF65-F5344CB8AC3E}">
        <p14:creationId xmlns:p14="http://schemas.microsoft.com/office/powerpoint/2010/main" val="26038941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Köfte: </a:t>
            </a:r>
            <a:r>
              <a:rPr lang="tr-TR" dirty="0" err="1"/>
              <a:t>Turkish</a:t>
            </a:r>
            <a:r>
              <a:rPr lang="tr-TR" dirty="0"/>
              <a:t> </a:t>
            </a:r>
            <a:r>
              <a:rPr lang="tr-TR" dirty="0" err="1"/>
              <a:t>Grilled</a:t>
            </a:r>
            <a:r>
              <a:rPr lang="tr-TR" dirty="0"/>
              <a:t> </a:t>
            </a:r>
            <a:r>
              <a:rPr lang="tr-TR" dirty="0" err="1"/>
              <a:t>Meatballs</a:t>
            </a:r>
            <a:r>
              <a:rPr lang="tr-TR" dirty="0"/>
              <a:t/>
            </a:r>
            <a:br>
              <a:rPr lang="tr-TR" dirty="0"/>
            </a:br>
            <a:endParaRPr lang="en-GB" dirty="0"/>
          </a:p>
        </p:txBody>
      </p:sp>
      <p:sp>
        <p:nvSpPr>
          <p:cNvPr id="3" name="İçerik Yer Tutucusu 2"/>
          <p:cNvSpPr>
            <a:spLocks noGrp="1"/>
          </p:cNvSpPr>
          <p:nvPr>
            <p:ph idx="1"/>
          </p:nvPr>
        </p:nvSpPr>
        <p:spPr/>
        <p:txBody>
          <a:bodyPr>
            <a:normAutofit fontScale="77500" lnSpcReduction="20000"/>
          </a:bodyPr>
          <a:lstStyle/>
          <a:p>
            <a:r>
              <a:rPr lang="en-US" dirty="0"/>
              <a:t>In Turkey, grilled meat patties, called </a:t>
            </a:r>
            <a:r>
              <a:rPr lang="en-US" i="1" dirty="0" err="1"/>
              <a:t>köfte</a:t>
            </a:r>
            <a:r>
              <a:rPr lang="en-US" dirty="0"/>
              <a:t> (</a:t>
            </a:r>
            <a:r>
              <a:rPr lang="en-US" dirty="0" err="1"/>
              <a:t>koeuf</a:t>
            </a:r>
            <a:r>
              <a:rPr lang="en-US" dirty="0"/>
              <a:t>-TAY'), are a national favorite and the single most popular dish prepared with ground beef, one of the most common </a:t>
            </a:r>
            <a:r>
              <a:rPr lang="en-US" dirty="0">
                <a:hlinkClick r:id="rId2"/>
              </a:rPr>
              <a:t>ingredients in Turkish cuisine</a:t>
            </a:r>
            <a:r>
              <a:rPr lang="en-US" dirty="0"/>
              <a:t>.</a:t>
            </a:r>
          </a:p>
          <a:p>
            <a:r>
              <a:rPr lang="en-US" dirty="0" err="1"/>
              <a:t>Köfte</a:t>
            </a:r>
            <a:r>
              <a:rPr lang="en-US" dirty="0"/>
              <a:t> come in all shapes and sizes and feature different mixtures of ground beef, lamb or chicken mixed with spices, bread, and egg before they're grilled, pan-fried, stewed or broiled. There is also a </a:t>
            </a:r>
            <a:r>
              <a:rPr lang="en-US" dirty="0">
                <a:hlinkClick r:id="rId3"/>
              </a:rPr>
              <a:t>vegetarian version</a:t>
            </a:r>
            <a:r>
              <a:rPr lang="en-US" dirty="0"/>
              <a:t>.</a:t>
            </a:r>
          </a:p>
          <a:p>
            <a:r>
              <a:rPr lang="en-US" dirty="0"/>
              <a:t>In Turkish, </a:t>
            </a:r>
            <a:r>
              <a:rPr lang="en-US" dirty="0" err="1"/>
              <a:t>köfte</a:t>
            </a:r>
            <a:r>
              <a:rPr lang="en-US" dirty="0"/>
              <a:t> is actually a general term that refers to any food shaped by hand into a patty, ball or cylinder. Use of spices, ingredients, and cooking methods vary greatly across the country, making </a:t>
            </a:r>
            <a:r>
              <a:rPr lang="en-US" dirty="0" err="1"/>
              <a:t>köfte</a:t>
            </a:r>
            <a:r>
              <a:rPr lang="en-US" dirty="0"/>
              <a:t> an important example of </a:t>
            </a:r>
            <a:r>
              <a:rPr lang="en-US" dirty="0">
                <a:hlinkClick r:id="rId4"/>
              </a:rPr>
              <a:t>Turkish regional cuisine</a:t>
            </a:r>
            <a:r>
              <a:rPr lang="en-US" dirty="0"/>
              <a:t>.</a:t>
            </a:r>
          </a:p>
          <a:p>
            <a:endParaRPr lang="en-GB" dirty="0"/>
          </a:p>
        </p:txBody>
      </p:sp>
    </p:spTree>
    <p:extLst>
      <p:ext uri="{BB962C8B-B14F-4D97-AF65-F5344CB8AC3E}">
        <p14:creationId xmlns:p14="http://schemas.microsoft.com/office/powerpoint/2010/main" val="22470775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0" dirty="0" err="1" smtClean="0">
                <a:effectLst/>
              </a:rPr>
              <a:t>Ingredients</a:t>
            </a:r>
            <a:r>
              <a:rPr lang="tr-TR" b="0" dirty="0" smtClean="0">
                <a:effectLst/>
              </a:rPr>
              <a:t/>
            </a:r>
            <a:br>
              <a:rPr lang="tr-TR" b="0" dirty="0" smtClean="0">
                <a:effectLst/>
              </a:rPr>
            </a:br>
            <a:endParaRPr lang="en-GB" dirty="0"/>
          </a:p>
        </p:txBody>
      </p:sp>
      <p:sp>
        <p:nvSpPr>
          <p:cNvPr id="3" name="İçerik Yer Tutucusu 2"/>
          <p:cNvSpPr>
            <a:spLocks noGrp="1"/>
          </p:cNvSpPr>
          <p:nvPr>
            <p:ph idx="1"/>
          </p:nvPr>
        </p:nvSpPr>
        <p:spPr/>
        <p:txBody>
          <a:bodyPr>
            <a:normAutofit fontScale="92500" lnSpcReduction="20000"/>
          </a:bodyPr>
          <a:lstStyle/>
          <a:p>
            <a:r>
              <a:rPr lang="tr-TR" dirty="0" smtClean="0"/>
              <a:t>1 </a:t>
            </a:r>
            <a:r>
              <a:rPr lang="tr-TR" dirty="0"/>
              <a:t>pound </a:t>
            </a:r>
            <a:r>
              <a:rPr lang="tr-TR" dirty="0" err="1"/>
              <a:t>ground</a:t>
            </a:r>
            <a:r>
              <a:rPr lang="tr-TR" dirty="0"/>
              <a:t> </a:t>
            </a:r>
            <a:r>
              <a:rPr lang="tr-TR" dirty="0" err="1"/>
              <a:t>beef</a:t>
            </a:r>
            <a:r>
              <a:rPr lang="tr-TR" dirty="0"/>
              <a:t> (80% </a:t>
            </a:r>
            <a:r>
              <a:rPr lang="tr-TR" dirty="0" err="1"/>
              <a:t>to</a:t>
            </a:r>
            <a:r>
              <a:rPr lang="tr-TR" dirty="0"/>
              <a:t> 85% </a:t>
            </a:r>
            <a:r>
              <a:rPr lang="tr-TR" dirty="0" err="1"/>
              <a:t>lean</a:t>
            </a:r>
            <a:r>
              <a:rPr lang="tr-TR" dirty="0"/>
              <a:t>)</a:t>
            </a:r>
          </a:p>
          <a:p>
            <a:r>
              <a:rPr lang="tr-TR" dirty="0"/>
              <a:t>1 </a:t>
            </a:r>
            <a:r>
              <a:rPr lang="tr-TR" dirty="0" err="1"/>
              <a:t>small</a:t>
            </a:r>
            <a:r>
              <a:rPr lang="tr-TR" dirty="0"/>
              <a:t> </a:t>
            </a:r>
            <a:r>
              <a:rPr lang="tr-TR" dirty="0" err="1"/>
              <a:t>onion</a:t>
            </a:r>
            <a:r>
              <a:rPr lang="tr-TR" dirty="0"/>
              <a:t> (</a:t>
            </a:r>
            <a:r>
              <a:rPr lang="tr-TR" dirty="0" err="1"/>
              <a:t>grated</a:t>
            </a:r>
            <a:r>
              <a:rPr lang="tr-TR" dirty="0"/>
              <a:t>)</a:t>
            </a:r>
          </a:p>
          <a:p>
            <a:r>
              <a:rPr lang="tr-TR" dirty="0"/>
              <a:t>3 </a:t>
            </a:r>
            <a:r>
              <a:rPr lang="tr-TR" dirty="0" err="1"/>
              <a:t>slices</a:t>
            </a:r>
            <a:r>
              <a:rPr lang="tr-TR" dirty="0"/>
              <a:t> </a:t>
            </a:r>
            <a:r>
              <a:rPr lang="tr-TR" dirty="0" err="1"/>
              <a:t>stale</a:t>
            </a:r>
            <a:r>
              <a:rPr lang="tr-TR" dirty="0"/>
              <a:t> </a:t>
            </a:r>
            <a:r>
              <a:rPr lang="tr-TR" dirty="0" err="1"/>
              <a:t>white</a:t>
            </a:r>
            <a:r>
              <a:rPr lang="tr-TR" dirty="0"/>
              <a:t> </a:t>
            </a:r>
            <a:r>
              <a:rPr lang="tr-TR" dirty="0" err="1"/>
              <a:t>bread</a:t>
            </a:r>
            <a:r>
              <a:rPr lang="tr-TR" dirty="0"/>
              <a:t> (</a:t>
            </a:r>
            <a:r>
              <a:rPr lang="tr-TR" dirty="0" err="1"/>
              <a:t>crusts</a:t>
            </a:r>
            <a:r>
              <a:rPr lang="tr-TR" dirty="0"/>
              <a:t> </a:t>
            </a:r>
            <a:r>
              <a:rPr lang="tr-TR" dirty="0" err="1"/>
              <a:t>removed</a:t>
            </a:r>
            <a:r>
              <a:rPr lang="tr-TR" dirty="0"/>
              <a:t>, </a:t>
            </a:r>
            <a:r>
              <a:rPr lang="tr-TR" dirty="0" err="1"/>
              <a:t>or</a:t>
            </a:r>
            <a:r>
              <a:rPr lang="tr-TR" dirty="0"/>
              <a:t> 1/3 cup </a:t>
            </a:r>
            <a:r>
              <a:rPr lang="tr-TR" dirty="0" err="1"/>
              <a:t>plain</a:t>
            </a:r>
            <a:r>
              <a:rPr lang="tr-TR" dirty="0"/>
              <a:t> </a:t>
            </a:r>
            <a:r>
              <a:rPr lang="tr-TR" dirty="0" err="1"/>
              <a:t>breadcrumbs</a:t>
            </a:r>
            <a:r>
              <a:rPr lang="tr-TR" dirty="0"/>
              <a:t>)</a:t>
            </a:r>
          </a:p>
          <a:p>
            <a:r>
              <a:rPr lang="tr-TR" dirty="0"/>
              <a:t>1 </a:t>
            </a:r>
            <a:r>
              <a:rPr lang="tr-TR" dirty="0" err="1"/>
              <a:t>egg</a:t>
            </a:r>
            <a:endParaRPr lang="tr-TR" dirty="0"/>
          </a:p>
          <a:p>
            <a:r>
              <a:rPr lang="tr-TR" dirty="0"/>
              <a:t>1 </a:t>
            </a:r>
            <a:r>
              <a:rPr lang="tr-TR" dirty="0" err="1"/>
              <a:t>to</a:t>
            </a:r>
            <a:r>
              <a:rPr lang="tr-TR" dirty="0"/>
              <a:t> 2 </a:t>
            </a:r>
            <a:r>
              <a:rPr lang="tr-TR" dirty="0" err="1"/>
              <a:t>garlic</a:t>
            </a:r>
            <a:r>
              <a:rPr lang="tr-TR" dirty="0"/>
              <a:t> </a:t>
            </a:r>
            <a:r>
              <a:rPr lang="tr-TR" dirty="0" err="1"/>
              <a:t>cloves</a:t>
            </a:r>
            <a:r>
              <a:rPr lang="tr-TR" dirty="0"/>
              <a:t> (</a:t>
            </a:r>
            <a:r>
              <a:rPr lang="tr-TR" dirty="0" err="1"/>
              <a:t>finely</a:t>
            </a:r>
            <a:r>
              <a:rPr lang="tr-TR" dirty="0"/>
              <a:t> </a:t>
            </a:r>
            <a:r>
              <a:rPr lang="tr-TR" dirty="0" err="1"/>
              <a:t>chopped</a:t>
            </a:r>
            <a:r>
              <a:rPr lang="tr-TR" dirty="0"/>
              <a:t>, </a:t>
            </a:r>
            <a:r>
              <a:rPr lang="tr-TR" dirty="0" err="1"/>
              <a:t>or</a:t>
            </a:r>
            <a:r>
              <a:rPr lang="tr-TR" dirty="0"/>
              <a:t> 1 </a:t>
            </a:r>
            <a:r>
              <a:rPr lang="tr-TR" dirty="0" err="1"/>
              <a:t>tsp</a:t>
            </a:r>
            <a:r>
              <a:rPr lang="tr-TR" dirty="0"/>
              <a:t>. </a:t>
            </a:r>
            <a:r>
              <a:rPr lang="tr-TR" dirty="0" err="1"/>
              <a:t>garlic</a:t>
            </a:r>
            <a:r>
              <a:rPr lang="tr-TR" dirty="0"/>
              <a:t> </a:t>
            </a:r>
            <a:r>
              <a:rPr lang="tr-TR" dirty="0" err="1"/>
              <a:t>powder</a:t>
            </a:r>
            <a:r>
              <a:rPr lang="tr-TR" dirty="0"/>
              <a:t>)</a:t>
            </a:r>
          </a:p>
          <a:p>
            <a:r>
              <a:rPr lang="tr-TR" dirty="0"/>
              <a:t>1/4 cup </a:t>
            </a:r>
            <a:r>
              <a:rPr lang="tr-TR" dirty="0" err="1"/>
              <a:t>chopped</a:t>
            </a:r>
            <a:r>
              <a:rPr lang="tr-TR" dirty="0"/>
              <a:t> </a:t>
            </a:r>
            <a:r>
              <a:rPr lang="tr-TR" dirty="0" err="1"/>
              <a:t>fresh</a:t>
            </a:r>
            <a:r>
              <a:rPr lang="tr-TR" dirty="0"/>
              <a:t> </a:t>
            </a:r>
            <a:r>
              <a:rPr lang="tr-TR" dirty="0" err="1">
                <a:hlinkClick r:id="rId2"/>
              </a:rPr>
              <a:t>Italian</a:t>
            </a:r>
            <a:r>
              <a:rPr lang="tr-TR" dirty="0">
                <a:hlinkClick r:id="rId2"/>
              </a:rPr>
              <a:t> </a:t>
            </a:r>
            <a:r>
              <a:rPr lang="tr-TR" dirty="0" err="1">
                <a:hlinkClick r:id="rId2"/>
              </a:rPr>
              <a:t>parsley</a:t>
            </a:r>
            <a:endParaRPr lang="tr-TR" dirty="0"/>
          </a:p>
          <a:p>
            <a:r>
              <a:rPr lang="tr-TR" dirty="0"/>
              <a:t>2 </a:t>
            </a:r>
            <a:r>
              <a:rPr lang="tr-TR" dirty="0" err="1"/>
              <a:t>tsp</a:t>
            </a:r>
            <a:r>
              <a:rPr lang="tr-TR" dirty="0"/>
              <a:t>. salt</a:t>
            </a:r>
          </a:p>
          <a:p>
            <a:r>
              <a:rPr lang="tr-TR" dirty="0"/>
              <a:t>Black </a:t>
            </a:r>
            <a:r>
              <a:rPr lang="tr-TR" dirty="0" err="1"/>
              <a:t>pepper</a:t>
            </a:r>
            <a:r>
              <a:rPr lang="tr-TR" dirty="0"/>
              <a:t> </a:t>
            </a:r>
            <a:r>
              <a:rPr lang="tr-TR" dirty="0" err="1"/>
              <a:t>to</a:t>
            </a:r>
            <a:r>
              <a:rPr lang="tr-TR" dirty="0"/>
              <a:t> </a:t>
            </a:r>
            <a:r>
              <a:rPr lang="tr-TR" dirty="0" err="1"/>
              <a:t>taste</a:t>
            </a:r>
            <a:endParaRPr lang="tr-TR" dirty="0"/>
          </a:p>
          <a:p>
            <a:endParaRPr lang="en-GB" dirty="0"/>
          </a:p>
        </p:txBody>
      </p:sp>
    </p:spTree>
    <p:extLst>
      <p:ext uri="{BB962C8B-B14F-4D97-AF65-F5344CB8AC3E}">
        <p14:creationId xmlns:p14="http://schemas.microsoft.com/office/powerpoint/2010/main" val="579820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21034" y="3356992"/>
            <a:ext cx="5438099" cy="3059837"/>
          </a:xfrm>
        </p:spPr>
      </p:pic>
      <p:pic>
        <p:nvPicPr>
          <p:cNvPr id="5" name="Resi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55976" y="609517"/>
            <a:ext cx="3586930" cy="2387435"/>
          </a:xfrm>
          <a:prstGeom prst="rect">
            <a:avLst/>
          </a:prstGeom>
        </p:spPr>
      </p:pic>
      <p:pic>
        <p:nvPicPr>
          <p:cNvPr id="6" name="Resim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3528" y="609517"/>
            <a:ext cx="3716556" cy="2387435"/>
          </a:xfrm>
          <a:prstGeom prst="rect">
            <a:avLst/>
          </a:prstGeom>
        </p:spPr>
      </p:pic>
    </p:spTree>
    <p:extLst>
      <p:ext uri="{BB962C8B-B14F-4D97-AF65-F5344CB8AC3E}">
        <p14:creationId xmlns:p14="http://schemas.microsoft.com/office/powerpoint/2010/main" val="258643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en-US" sz="3600" dirty="0"/>
              <a:t>Turkish Noah's Ark Pudding </a:t>
            </a:r>
            <a:r>
              <a:rPr lang="en-US" sz="3600" dirty="0" err="1"/>
              <a:t>Asure</a:t>
            </a:r>
            <a:r>
              <a:rPr lang="en-US" sz="3600" dirty="0"/>
              <a:t> Recipe</a:t>
            </a:r>
            <a:r>
              <a:rPr lang="en-US" dirty="0"/>
              <a:t/>
            </a:r>
            <a:br>
              <a:rPr lang="en-US" dirty="0"/>
            </a:br>
            <a:endParaRPr lang="en-GB" dirty="0"/>
          </a:p>
        </p:txBody>
      </p:sp>
      <p:sp>
        <p:nvSpPr>
          <p:cNvPr id="3" name="İçerik Yer Tutucusu 2"/>
          <p:cNvSpPr>
            <a:spLocks noGrp="1"/>
          </p:cNvSpPr>
          <p:nvPr>
            <p:ph idx="1"/>
          </p:nvPr>
        </p:nvSpPr>
        <p:spPr/>
        <p:txBody>
          <a:bodyPr>
            <a:normAutofit fontScale="85000" lnSpcReduction="20000"/>
          </a:bodyPr>
          <a:lstStyle/>
          <a:p>
            <a:r>
              <a:rPr lang="en-US" dirty="0"/>
              <a:t>There is no set recipe for making Noah's ark pudding. There are hundreds, if not thousands, of variations. You can use the basic recipe below as a guide.</a:t>
            </a:r>
          </a:p>
          <a:p>
            <a:r>
              <a:rPr lang="en-US" dirty="0"/>
              <a:t>You can adapt the ingredients and according to your taste or what you have on hand. Classic versions of </a:t>
            </a:r>
            <a:r>
              <a:rPr lang="en-US" dirty="0" err="1"/>
              <a:t>aşure</a:t>
            </a:r>
            <a:r>
              <a:rPr lang="en-US" dirty="0"/>
              <a:t> use rose water to flavor the pudding.</a:t>
            </a:r>
          </a:p>
          <a:p>
            <a:r>
              <a:rPr lang="en-US" dirty="0"/>
              <a:t>We like to add the </a:t>
            </a:r>
            <a:r>
              <a:rPr lang="en-US" dirty="0">
                <a:hlinkClick r:id="rId2"/>
              </a:rPr>
              <a:t>zest of an orange and a lemon</a:t>
            </a:r>
            <a:r>
              <a:rPr lang="en-US" dirty="0"/>
              <a:t> in place of the rose water for a citrusy flavor. Many cooks prefer the pudding plain with no added flavoring.</a:t>
            </a:r>
          </a:p>
          <a:p>
            <a:r>
              <a:rPr lang="en-US" dirty="0"/>
              <a:t>Whichever way you choose to prepare it, be ready to share your Noah's ark pudding with your neighbors, too. This recipe will make enough to fill a large pot.</a:t>
            </a:r>
          </a:p>
          <a:p>
            <a:endParaRPr lang="en-GB" dirty="0"/>
          </a:p>
        </p:txBody>
      </p:sp>
    </p:spTree>
    <p:extLst>
      <p:ext uri="{BB962C8B-B14F-4D97-AF65-F5344CB8AC3E}">
        <p14:creationId xmlns:p14="http://schemas.microsoft.com/office/powerpoint/2010/main" val="12652355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err="1"/>
              <a:t>Ingredients</a:t>
            </a:r>
            <a:r>
              <a:rPr lang="tr-TR" dirty="0"/>
              <a:t/>
            </a:r>
            <a:br>
              <a:rPr lang="tr-TR" dirty="0"/>
            </a:br>
            <a:endParaRPr lang="en-GB" dirty="0"/>
          </a:p>
        </p:txBody>
      </p:sp>
      <p:sp>
        <p:nvSpPr>
          <p:cNvPr id="3" name="İçerik Yer Tutucusu 2"/>
          <p:cNvSpPr>
            <a:spLocks noGrp="1"/>
          </p:cNvSpPr>
          <p:nvPr>
            <p:ph idx="1"/>
          </p:nvPr>
        </p:nvSpPr>
        <p:spPr/>
        <p:txBody>
          <a:bodyPr>
            <a:normAutofit fontScale="70000" lnSpcReduction="20000"/>
          </a:bodyPr>
          <a:lstStyle/>
          <a:p>
            <a:r>
              <a:rPr lang="en-US" dirty="0"/>
              <a:t>3 cups uncooked whole grain wheat or barley</a:t>
            </a:r>
          </a:p>
          <a:p>
            <a:r>
              <a:rPr lang="en-US" dirty="0"/>
              <a:t>1 1/2 cups canned chickpeas (rinsed and drained)</a:t>
            </a:r>
          </a:p>
          <a:p>
            <a:r>
              <a:rPr lang="en-US" dirty="0"/>
              <a:t>1 1/2 cups canned navy beans (rinsed and drained)</a:t>
            </a:r>
          </a:p>
          <a:p>
            <a:r>
              <a:rPr lang="en-US" dirty="0"/>
              <a:t>1/4 cup uncooked rice</a:t>
            </a:r>
          </a:p>
          <a:p>
            <a:r>
              <a:rPr lang="en-US" dirty="0"/>
              <a:t>3 tablespoon dried currants</a:t>
            </a:r>
          </a:p>
          <a:p>
            <a:r>
              <a:rPr lang="en-US" dirty="0"/>
              <a:t>3 tablespoon pine nuts</a:t>
            </a:r>
          </a:p>
          <a:p>
            <a:r>
              <a:rPr lang="en-US" dirty="0"/>
              <a:t>8 dried apricots (cut into chunks)</a:t>
            </a:r>
          </a:p>
          <a:p>
            <a:r>
              <a:rPr lang="en-US" dirty="0"/>
              <a:t>8 dried </a:t>
            </a:r>
            <a:r>
              <a:rPr lang="en-US" dirty="0">
                <a:hlinkClick r:id="rId2"/>
              </a:rPr>
              <a:t>figs</a:t>
            </a:r>
            <a:r>
              <a:rPr lang="en-US" dirty="0"/>
              <a:t> (cut in chunks)</a:t>
            </a:r>
          </a:p>
          <a:p>
            <a:r>
              <a:rPr lang="en-US" dirty="0"/>
              <a:t>3 cups of </a:t>
            </a:r>
            <a:r>
              <a:rPr lang="en-US" dirty="0">
                <a:hlinkClick r:id="rId3"/>
              </a:rPr>
              <a:t>sugar</a:t>
            </a:r>
            <a:endParaRPr lang="en-US" dirty="0"/>
          </a:p>
          <a:p>
            <a:r>
              <a:rPr lang="en-US" dirty="0"/>
              <a:t>2 </a:t>
            </a:r>
            <a:r>
              <a:rPr lang="en-US" dirty="0">
                <a:hlinkClick r:id="rId4"/>
              </a:rPr>
              <a:t>cinnamon</a:t>
            </a:r>
            <a:r>
              <a:rPr lang="en-US" dirty="0"/>
              <a:t> sticks</a:t>
            </a:r>
          </a:p>
          <a:p>
            <a:r>
              <a:rPr lang="en-US" dirty="0"/>
              <a:t>Optional: zest of 1 orange</a:t>
            </a:r>
          </a:p>
          <a:p>
            <a:r>
              <a:rPr lang="en-US" dirty="0"/>
              <a:t>Optional: zest of 1 lemon</a:t>
            </a:r>
          </a:p>
          <a:p>
            <a:r>
              <a:rPr lang="en-US" dirty="0"/>
              <a:t>Optional: 2 tablespoons rose water</a:t>
            </a:r>
          </a:p>
          <a:p>
            <a:endParaRPr lang="en-GB" dirty="0"/>
          </a:p>
        </p:txBody>
      </p:sp>
    </p:spTree>
    <p:extLst>
      <p:ext uri="{BB962C8B-B14F-4D97-AF65-F5344CB8AC3E}">
        <p14:creationId xmlns:p14="http://schemas.microsoft.com/office/powerpoint/2010/main" val="28334414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en-GB"/>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35768" y="4365103"/>
            <a:ext cx="3752202" cy="1954523"/>
          </a:xfrm>
        </p:spPr>
      </p:pic>
      <p:pic>
        <p:nvPicPr>
          <p:cNvPr id="5" name="Resi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04048" y="1619900"/>
            <a:ext cx="3367845" cy="2241148"/>
          </a:xfrm>
          <a:prstGeom prst="rect">
            <a:avLst/>
          </a:prstGeom>
        </p:spPr>
      </p:pic>
      <p:pic>
        <p:nvPicPr>
          <p:cNvPr id="6" name="Resim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7544" y="1628800"/>
            <a:ext cx="3949362" cy="2232248"/>
          </a:xfrm>
          <a:prstGeom prst="rect">
            <a:avLst/>
          </a:prstGeom>
        </p:spPr>
      </p:pic>
    </p:spTree>
    <p:extLst>
      <p:ext uri="{BB962C8B-B14F-4D97-AF65-F5344CB8AC3E}">
        <p14:creationId xmlns:p14="http://schemas.microsoft.com/office/powerpoint/2010/main" val="607689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4000" dirty="0" smtClean="0"/>
              <a:t/>
            </a:r>
            <a:br>
              <a:rPr lang="tr-TR" sz="4000" dirty="0" smtClean="0"/>
            </a:br>
            <a:r>
              <a:rPr lang="en-US" sz="4000" dirty="0" smtClean="0"/>
              <a:t>Turkish Kebabs</a:t>
            </a:r>
            <a:r>
              <a:rPr lang="en-US" dirty="0" smtClean="0"/>
              <a:t/>
            </a:r>
            <a:br>
              <a:rPr lang="en-US" dirty="0" smtClean="0"/>
            </a:br>
            <a:r>
              <a:rPr lang="tr-TR" sz="2700" dirty="0" smtClean="0"/>
              <a:t>(</a:t>
            </a:r>
            <a:r>
              <a:rPr lang="en-US" sz="2700" dirty="0" smtClean="0"/>
              <a:t>Kebabs Are More Than Just Meat on Sticks</a:t>
            </a:r>
            <a:r>
              <a:rPr lang="tr-TR" sz="2700" dirty="0" smtClean="0"/>
              <a:t>)</a:t>
            </a:r>
            <a:r>
              <a:rPr lang="en-US" dirty="0" smtClean="0"/>
              <a:t/>
            </a:r>
            <a:br>
              <a:rPr lang="en-US" dirty="0" smtClean="0"/>
            </a:br>
            <a:endParaRPr lang="en-GB" dirty="0"/>
          </a:p>
        </p:txBody>
      </p:sp>
      <p:sp>
        <p:nvSpPr>
          <p:cNvPr id="3" name="İçerik Yer Tutucusu 2"/>
          <p:cNvSpPr>
            <a:spLocks noGrp="1"/>
          </p:cNvSpPr>
          <p:nvPr>
            <p:ph idx="1"/>
          </p:nvPr>
        </p:nvSpPr>
        <p:spPr/>
        <p:txBody>
          <a:bodyPr>
            <a:normAutofit fontScale="85000" lnSpcReduction="10000"/>
          </a:bodyPr>
          <a:lstStyle/>
          <a:p>
            <a:r>
              <a:rPr lang="en-US" dirty="0" smtClean="0"/>
              <a:t>Are </a:t>
            </a:r>
            <a:r>
              <a:rPr lang="en-US" dirty="0"/>
              <a:t>you a fan of shish kebab? Turkish cuisine is known not only for introducing the world to </a:t>
            </a:r>
            <a:r>
              <a:rPr lang="en-US" dirty="0">
                <a:hlinkClick r:id="rId2"/>
              </a:rPr>
              <a:t>shish kebab</a:t>
            </a:r>
            <a:r>
              <a:rPr lang="en-US" dirty="0"/>
              <a:t> but for a variety of delicious grilled meats and kebabs.</a:t>
            </a:r>
          </a:p>
          <a:p>
            <a:r>
              <a:rPr lang="en-US" dirty="0"/>
              <a:t>In Turkish cuisine, "</a:t>
            </a:r>
            <a:r>
              <a:rPr lang="en-US" dirty="0" err="1"/>
              <a:t>şiş</a:t>
            </a:r>
            <a:r>
              <a:rPr lang="en-US" dirty="0"/>
              <a:t>" (SHEESH') refers to the metal skewer and "</a:t>
            </a:r>
            <a:r>
              <a:rPr lang="en-US" dirty="0" err="1"/>
              <a:t>kebap</a:t>
            </a:r>
            <a:r>
              <a:rPr lang="en-US" dirty="0"/>
              <a:t>" means "roasted meat dish." Chunks of marinated lamb or beef are placed on the skewers, usually without vegetables, and turned over a coal fire until they're done. Some of the world's best and </a:t>
            </a:r>
            <a:r>
              <a:rPr lang="en-US" dirty="0" err="1"/>
              <a:t>and</a:t>
            </a:r>
            <a:r>
              <a:rPr lang="en-US" dirty="0"/>
              <a:t> most flavorful kebabs come from Turkey's southeastern provinces, and you can make many of these dishes at home.</a:t>
            </a:r>
          </a:p>
          <a:p>
            <a:endParaRPr lang="en-GB" dirty="0"/>
          </a:p>
        </p:txBody>
      </p:sp>
    </p:spTree>
    <p:extLst>
      <p:ext uri="{BB962C8B-B14F-4D97-AF65-F5344CB8AC3E}">
        <p14:creationId xmlns:p14="http://schemas.microsoft.com/office/powerpoint/2010/main" val="736761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440893"/>
            <a:ext cx="8229600" cy="1143000"/>
          </a:xfrm>
        </p:spPr>
        <p:txBody>
          <a:bodyPr>
            <a:noAutofit/>
          </a:bodyPr>
          <a:lstStyle/>
          <a:p>
            <a:r>
              <a:rPr lang="en-US" sz="2000" dirty="0"/>
              <a:t>For a classic kebab that's easy to make, you can't go wrong with </a:t>
            </a:r>
            <a:r>
              <a:rPr lang="en-US" sz="2000" b="1" dirty="0">
                <a:hlinkClick r:id="rId2"/>
              </a:rPr>
              <a:t>beef shish </a:t>
            </a:r>
            <a:r>
              <a:rPr lang="en-US" sz="1400" b="1" dirty="0">
                <a:solidFill>
                  <a:schemeClr val="tx1">
                    <a:lumMod val="95000"/>
                    <a:lumOff val="5000"/>
                  </a:schemeClr>
                </a:solidFill>
                <a:hlinkClick r:id="rId2"/>
              </a:rPr>
              <a:t>kebabs</a:t>
            </a:r>
            <a:r>
              <a:rPr lang="en-US" sz="2000" b="1" dirty="0"/>
              <a:t>. </a:t>
            </a:r>
            <a:r>
              <a:rPr lang="en-US" sz="2000" dirty="0"/>
              <a:t>This recipe calls for the meat to be marinated overnight and cooked on a charcoal grill. If you'd like grilled vegetables with your kebabs, grill them on separate skewers.</a:t>
            </a:r>
            <a:endParaRPr lang="en-GB" sz="2000" dirty="0"/>
          </a:p>
        </p:txBody>
      </p:sp>
      <p:pic>
        <p:nvPicPr>
          <p:cNvPr id="4" name="İçerik Yer Tutucusu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611560" y="1844824"/>
            <a:ext cx="5318720" cy="3989040"/>
          </a:xfrm>
        </p:spPr>
      </p:pic>
    </p:spTree>
    <p:extLst>
      <p:ext uri="{BB962C8B-B14F-4D97-AF65-F5344CB8AC3E}">
        <p14:creationId xmlns:p14="http://schemas.microsoft.com/office/powerpoint/2010/main" val="2880607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en-US" dirty="0" smtClean="0">
                <a:hlinkClick r:id="rId2"/>
              </a:rPr>
              <a:t>Adana Kebab (Ground Lamb Kebab)</a:t>
            </a:r>
            <a:r>
              <a:rPr lang="en-US" dirty="0" smtClean="0"/>
              <a:t/>
            </a:r>
            <a:br>
              <a:rPr lang="en-US" dirty="0" smtClean="0"/>
            </a:br>
            <a:endParaRPr lang="en-GB" dirty="0"/>
          </a:p>
        </p:txBody>
      </p:sp>
      <p:sp>
        <p:nvSpPr>
          <p:cNvPr id="3" name="İçerik Yer Tutucusu 2"/>
          <p:cNvSpPr>
            <a:spLocks noGrp="1"/>
          </p:cNvSpPr>
          <p:nvPr>
            <p:ph idx="1"/>
          </p:nvPr>
        </p:nvSpPr>
        <p:spPr/>
        <p:txBody>
          <a:bodyPr>
            <a:normAutofit fontScale="85000" lnSpcReduction="20000"/>
          </a:bodyPr>
          <a:lstStyle/>
          <a:p>
            <a:r>
              <a:rPr lang="en-US" dirty="0" smtClean="0">
                <a:effectLst/>
              </a:rPr>
              <a:t> Anita </a:t>
            </a:r>
            <a:r>
              <a:rPr lang="en-US" dirty="0" err="1" smtClean="0">
                <a:effectLst/>
              </a:rPr>
              <a:t>Schecter</a:t>
            </a:r>
            <a:r>
              <a:rPr lang="en-US" dirty="0" err="1">
                <a:hlinkClick r:id="rId2"/>
              </a:rPr>
              <a:t>Adana</a:t>
            </a:r>
            <a:r>
              <a:rPr lang="en-US" dirty="0">
                <a:hlinkClick r:id="rId2"/>
              </a:rPr>
              <a:t> kebab</a:t>
            </a:r>
            <a:r>
              <a:rPr lang="en-US" dirty="0"/>
              <a:t> (ah-DAH'-nah </a:t>
            </a:r>
            <a:r>
              <a:rPr lang="en-US" dirty="0" err="1"/>
              <a:t>keh</a:t>
            </a:r>
            <a:r>
              <a:rPr lang="en-US" dirty="0"/>
              <a:t>-BOB'-uh) is the signature dish named after one of Turkey's most famous kebab cities, Adana. This dish is made with ground beef or lamb kneaded together with onion, garlic, and </a:t>
            </a:r>
            <a:r>
              <a:rPr lang="en-US" dirty="0">
                <a:hlinkClick r:id="rId3"/>
              </a:rPr>
              <a:t>Turkish spices</a:t>
            </a:r>
            <a:r>
              <a:rPr lang="en-US" dirty="0"/>
              <a:t>, then packed by hand around large, flat metal skewers.</a:t>
            </a:r>
          </a:p>
          <a:p>
            <a:r>
              <a:rPr lang="en-US" dirty="0"/>
              <a:t>When the kebabs are placed on the grill, the fat drips from the meat causing it to bind together. It forms a long, hollow tube of cooked meat once the skewer is removed. Adana is usually served with grilled vegetables like hot green chili peppers, onions, and tomatoes, and a hearty </a:t>
            </a:r>
            <a:r>
              <a:rPr lang="en-US" dirty="0">
                <a:hlinkClick r:id="rId4"/>
              </a:rPr>
              <a:t>bulgur and vegetable pilaf</a:t>
            </a:r>
            <a:r>
              <a:rPr lang="en-US" dirty="0"/>
              <a:t>.</a:t>
            </a:r>
          </a:p>
          <a:p>
            <a:endParaRPr lang="en-GB" dirty="0"/>
          </a:p>
        </p:txBody>
      </p:sp>
    </p:spTree>
    <p:extLst>
      <p:ext uri="{BB962C8B-B14F-4D97-AF65-F5344CB8AC3E}">
        <p14:creationId xmlns:p14="http://schemas.microsoft.com/office/powerpoint/2010/main" val="1968427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71600" y="836712"/>
            <a:ext cx="7176798" cy="5040560"/>
          </a:xfrm>
        </p:spPr>
      </p:pic>
    </p:spTree>
    <p:extLst>
      <p:ext uri="{BB962C8B-B14F-4D97-AF65-F5344CB8AC3E}">
        <p14:creationId xmlns:p14="http://schemas.microsoft.com/office/powerpoint/2010/main" val="39404085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ISKENDER KEBAB</a:t>
            </a:r>
            <a:endParaRPr lang="en-GB" dirty="0"/>
          </a:p>
        </p:txBody>
      </p:sp>
      <p:sp>
        <p:nvSpPr>
          <p:cNvPr id="3" name="İçerik Yer Tutucusu 2"/>
          <p:cNvSpPr>
            <a:spLocks noGrp="1"/>
          </p:cNvSpPr>
          <p:nvPr>
            <p:ph idx="1"/>
          </p:nvPr>
        </p:nvSpPr>
        <p:spPr/>
        <p:txBody>
          <a:bodyPr>
            <a:normAutofit fontScale="92500" lnSpcReduction="20000"/>
          </a:bodyPr>
          <a:lstStyle/>
          <a:p>
            <a:r>
              <a:rPr lang="tr-TR" dirty="0" err="1">
                <a:hlinkClick r:id="rId2"/>
              </a:rPr>
              <a:t>Iskender</a:t>
            </a:r>
            <a:r>
              <a:rPr lang="tr-TR" dirty="0">
                <a:hlinkClick r:id="rId2"/>
              </a:rPr>
              <a:t> </a:t>
            </a:r>
            <a:r>
              <a:rPr lang="tr-TR" dirty="0" err="1">
                <a:hlinkClick r:id="rId2"/>
              </a:rPr>
              <a:t>kebab</a:t>
            </a:r>
            <a:r>
              <a:rPr lang="tr-TR" dirty="0"/>
              <a:t> (</a:t>
            </a:r>
            <a:r>
              <a:rPr lang="tr-TR" dirty="0" err="1"/>
              <a:t>iss</a:t>
            </a:r>
            <a:r>
              <a:rPr lang="tr-TR" dirty="0"/>
              <a:t>-</a:t>
            </a:r>
            <a:r>
              <a:rPr lang="tr-TR" dirty="0" err="1"/>
              <a:t>ken</a:t>
            </a:r>
            <a:r>
              <a:rPr lang="tr-TR" dirty="0"/>
              <a:t>-DEYR' </a:t>
            </a:r>
            <a:r>
              <a:rPr lang="tr-TR" dirty="0" err="1"/>
              <a:t>keh</a:t>
            </a:r>
            <a:r>
              <a:rPr lang="tr-TR" dirty="0"/>
              <a:t>-BOB'-</a:t>
            </a:r>
            <a:r>
              <a:rPr lang="tr-TR" dirty="0" err="1"/>
              <a:t>uh</a:t>
            </a:r>
            <a:r>
              <a:rPr lang="tr-TR" dirty="0"/>
              <a:t>), </a:t>
            </a:r>
            <a:r>
              <a:rPr lang="tr-TR" dirty="0" err="1"/>
              <a:t>another</a:t>
            </a:r>
            <a:r>
              <a:rPr lang="tr-TR" dirty="0"/>
              <a:t> popular </a:t>
            </a:r>
            <a:r>
              <a:rPr lang="tr-TR" dirty="0" err="1"/>
              <a:t>kebab</a:t>
            </a:r>
            <a:r>
              <a:rPr lang="tr-TR" dirty="0"/>
              <a:t> </a:t>
            </a:r>
            <a:r>
              <a:rPr lang="tr-TR" dirty="0" err="1"/>
              <a:t>dish</a:t>
            </a:r>
            <a:r>
              <a:rPr lang="tr-TR" dirty="0"/>
              <a:t> </a:t>
            </a:r>
            <a:r>
              <a:rPr lang="tr-TR" dirty="0" err="1"/>
              <a:t>from</a:t>
            </a:r>
            <a:r>
              <a:rPr lang="tr-TR" dirty="0"/>
              <a:t> Bursa, is </a:t>
            </a:r>
            <a:r>
              <a:rPr lang="tr-TR" dirty="0" err="1"/>
              <a:t>named</a:t>
            </a:r>
            <a:r>
              <a:rPr lang="tr-TR" dirty="0"/>
              <a:t> </a:t>
            </a:r>
            <a:r>
              <a:rPr lang="tr-TR" dirty="0" err="1"/>
              <a:t>after</a:t>
            </a:r>
            <a:r>
              <a:rPr lang="tr-TR" dirty="0"/>
              <a:t> </a:t>
            </a:r>
            <a:r>
              <a:rPr lang="tr-TR" dirty="0" err="1"/>
              <a:t>Iskender</a:t>
            </a:r>
            <a:r>
              <a:rPr lang="tr-TR" dirty="0"/>
              <a:t> Efendi </a:t>
            </a:r>
            <a:r>
              <a:rPr lang="tr-TR" dirty="0" err="1"/>
              <a:t>himself</a:t>
            </a:r>
            <a:r>
              <a:rPr lang="tr-TR" dirty="0"/>
              <a:t>. </a:t>
            </a:r>
            <a:r>
              <a:rPr lang="tr-TR" dirty="0" err="1"/>
              <a:t>Crispy</a:t>
            </a:r>
            <a:r>
              <a:rPr lang="tr-TR" dirty="0"/>
              <a:t> </a:t>
            </a:r>
            <a:r>
              <a:rPr lang="tr-TR" dirty="0" err="1"/>
              <a:t>shavings</a:t>
            </a:r>
            <a:r>
              <a:rPr lang="tr-TR" dirty="0"/>
              <a:t> of döner </a:t>
            </a:r>
            <a:r>
              <a:rPr lang="tr-TR" dirty="0" err="1"/>
              <a:t>are</a:t>
            </a:r>
            <a:r>
              <a:rPr lang="tr-TR" dirty="0"/>
              <a:t> </a:t>
            </a:r>
            <a:r>
              <a:rPr lang="tr-TR" dirty="0" err="1"/>
              <a:t>laid</a:t>
            </a:r>
            <a:r>
              <a:rPr lang="tr-TR" dirty="0"/>
              <a:t> </a:t>
            </a:r>
            <a:r>
              <a:rPr lang="tr-TR" dirty="0" err="1"/>
              <a:t>upon</a:t>
            </a:r>
            <a:r>
              <a:rPr lang="tr-TR" dirty="0"/>
              <a:t> a </a:t>
            </a:r>
            <a:r>
              <a:rPr lang="tr-TR" dirty="0" err="1"/>
              <a:t>loaf</a:t>
            </a:r>
            <a:r>
              <a:rPr lang="tr-TR" dirty="0"/>
              <a:t> of tender, </a:t>
            </a:r>
            <a:r>
              <a:rPr lang="tr-TR" dirty="0" err="1"/>
              <a:t>flat</a:t>
            </a:r>
            <a:r>
              <a:rPr lang="tr-TR" dirty="0"/>
              <a:t> pide </a:t>
            </a:r>
            <a:r>
              <a:rPr lang="tr-TR" dirty="0" err="1"/>
              <a:t>bread</a:t>
            </a:r>
            <a:r>
              <a:rPr lang="tr-TR" dirty="0"/>
              <a:t>, </a:t>
            </a:r>
            <a:r>
              <a:rPr lang="tr-TR" dirty="0" err="1"/>
              <a:t>similar</a:t>
            </a:r>
            <a:r>
              <a:rPr lang="tr-TR" dirty="0"/>
              <a:t> </a:t>
            </a:r>
            <a:r>
              <a:rPr lang="tr-TR" dirty="0" err="1"/>
              <a:t>to</a:t>
            </a:r>
            <a:r>
              <a:rPr lang="tr-TR" dirty="0"/>
              <a:t> </a:t>
            </a:r>
            <a:r>
              <a:rPr lang="tr-TR" dirty="0" err="1"/>
              <a:t>pita</a:t>
            </a:r>
            <a:r>
              <a:rPr lang="tr-TR" dirty="0"/>
              <a:t>, </a:t>
            </a:r>
            <a:r>
              <a:rPr lang="tr-TR" dirty="0" err="1"/>
              <a:t>that's</a:t>
            </a:r>
            <a:r>
              <a:rPr lang="tr-TR" dirty="0"/>
              <a:t> </a:t>
            </a:r>
            <a:r>
              <a:rPr lang="tr-TR" dirty="0" err="1"/>
              <a:t>been</a:t>
            </a:r>
            <a:r>
              <a:rPr lang="tr-TR" dirty="0"/>
              <a:t> </a:t>
            </a:r>
            <a:r>
              <a:rPr lang="tr-TR" dirty="0" err="1"/>
              <a:t>cut</a:t>
            </a:r>
            <a:r>
              <a:rPr lang="tr-TR" dirty="0"/>
              <a:t> </a:t>
            </a:r>
            <a:r>
              <a:rPr lang="tr-TR" dirty="0" err="1"/>
              <a:t>into</a:t>
            </a:r>
            <a:r>
              <a:rPr lang="tr-TR" dirty="0"/>
              <a:t> </a:t>
            </a:r>
            <a:r>
              <a:rPr lang="tr-TR" dirty="0" err="1"/>
              <a:t>small</a:t>
            </a:r>
            <a:r>
              <a:rPr lang="tr-TR" dirty="0"/>
              <a:t> </a:t>
            </a:r>
            <a:r>
              <a:rPr lang="tr-TR" dirty="0" err="1"/>
              <a:t>squares</a:t>
            </a:r>
            <a:r>
              <a:rPr lang="tr-TR" dirty="0"/>
              <a:t>.</a:t>
            </a:r>
          </a:p>
          <a:p>
            <a:r>
              <a:rPr lang="tr-TR" dirty="0" err="1"/>
              <a:t>The</a:t>
            </a:r>
            <a:r>
              <a:rPr lang="tr-TR" dirty="0"/>
              <a:t> </a:t>
            </a:r>
            <a:r>
              <a:rPr lang="tr-TR" dirty="0" err="1"/>
              <a:t>entire</a:t>
            </a:r>
            <a:r>
              <a:rPr lang="tr-TR" dirty="0"/>
              <a:t> </a:t>
            </a:r>
            <a:r>
              <a:rPr lang="tr-TR" dirty="0" err="1"/>
              <a:t>dish</a:t>
            </a:r>
            <a:r>
              <a:rPr lang="tr-TR" dirty="0"/>
              <a:t> is </a:t>
            </a:r>
            <a:r>
              <a:rPr lang="tr-TR" dirty="0" err="1"/>
              <a:t>doused</a:t>
            </a:r>
            <a:r>
              <a:rPr lang="tr-TR" dirty="0"/>
              <a:t> </a:t>
            </a:r>
            <a:r>
              <a:rPr lang="tr-TR" dirty="0" err="1"/>
              <a:t>with</a:t>
            </a:r>
            <a:r>
              <a:rPr lang="tr-TR" dirty="0"/>
              <a:t> </a:t>
            </a:r>
            <a:r>
              <a:rPr lang="tr-TR" dirty="0" err="1"/>
              <a:t>melted</a:t>
            </a:r>
            <a:r>
              <a:rPr lang="tr-TR" dirty="0"/>
              <a:t> </a:t>
            </a:r>
            <a:r>
              <a:rPr lang="tr-TR" dirty="0" err="1"/>
              <a:t>butter</a:t>
            </a:r>
            <a:r>
              <a:rPr lang="tr-TR" dirty="0"/>
              <a:t>, </a:t>
            </a:r>
            <a:r>
              <a:rPr lang="tr-TR" dirty="0" err="1"/>
              <a:t>creamy</a:t>
            </a:r>
            <a:r>
              <a:rPr lang="tr-TR" dirty="0"/>
              <a:t> </a:t>
            </a:r>
            <a:r>
              <a:rPr lang="tr-TR" dirty="0" err="1"/>
              <a:t>yogurt</a:t>
            </a:r>
            <a:r>
              <a:rPr lang="tr-TR" dirty="0"/>
              <a:t>, </a:t>
            </a:r>
            <a:r>
              <a:rPr lang="tr-TR" dirty="0" err="1"/>
              <a:t>and</a:t>
            </a:r>
            <a:r>
              <a:rPr lang="tr-TR" dirty="0"/>
              <a:t> a </a:t>
            </a:r>
            <a:r>
              <a:rPr lang="tr-TR" dirty="0" err="1"/>
              <a:t>tangy</a:t>
            </a:r>
            <a:r>
              <a:rPr lang="tr-TR" dirty="0"/>
              <a:t> </a:t>
            </a:r>
            <a:r>
              <a:rPr lang="tr-TR" dirty="0" err="1"/>
              <a:t>tomato</a:t>
            </a:r>
            <a:r>
              <a:rPr lang="tr-TR" dirty="0"/>
              <a:t> </a:t>
            </a:r>
            <a:r>
              <a:rPr lang="tr-TR" dirty="0" err="1"/>
              <a:t>sauce</a:t>
            </a:r>
            <a:r>
              <a:rPr lang="tr-TR" dirty="0"/>
              <a:t>. </a:t>
            </a:r>
            <a:r>
              <a:rPr lang="tr-TR" dirty="0" err="1">
                <a:hlinkClick r:id="rId3"/>
              </a:rPr>
              <a:t>Authentic</a:t>
            </a:r>
            <a:r>
              <a:rPr lang="tr-TR" dirty="0">
                <a:hlinkClick r:id="rId3"/>
              </a:rPr>
              <a:t> </a:t>
            </a:r>
            <a:r>
              <a:rPr lang="tr-TR" dirty="0" err="1">
                <a:hlinkClick r:id="rId3"/>
              </a:rPr>
              <a:t>Iskender</a:t>
            </a:r>
            <a:r>
              <a:rPr lang="tr-TR" dirty="0">
                <a:hlinkClick r:id="rId3"/>
              </a:rPr>
              <a:t> </a:t>
            </a:r>
            <a:r>
              <a:rPr lang="tr-TR" dirty="0" err="1">
                <a:hlinkClick r:id="rId3"/>
              </a:rPr>
              <a:t>kebab</a:t>
            </a:r>
            <a:r>
              <a:rPr lang="tr-TR" dirty="0"/>
              <a:t> is </a:t>
            </a:r>
            <a:r>
              <a:rPr lang="tr-TR" dirty="0" err="1"/>
              <a:t>still</a:t>
            </a:r>
            <a:r>
              <a:rPr lang="tr-TR" dirty="0"/>
              <a:t> </a:t>
            </a:r>
            <a:r>
              <a:rPr lang="tr-TR" dirty="0" err="1"/>
              <a:t>served</a:t>
            </a:r>
            <a:r>
              <a:rPr lang="tr-TR" dirty="0"/>
              <a:t> in Bursa, as </a:t>
            </a:r>
            <a:r>
              <a:rPr lang="tr-TR" dirty="0" err="1"/>
              <a:t>well</a:t>
            </a:r>
            <a:r>
              <a:rPr lang="tr-TR" dirty="0"/>
              <a:t> as </a:t>
            </a:r>
            <a:r>
              <a:rPr lang="tr-TR" dirty="0" err="1"/>
              <a:t>across</a:t>
            </a:r>
            <a:r>
              <a:rPr lang="tr-TR" dirty="0"/>
              <a:t> </a:t>
            </a:r>
            <a:r>
              <a:rPr lang="tr-TR" dirty="0" err="1"/>
              <a:t>Turkey</a:t>
            </a:r>
            <a:r>
              <a:rPr lang="tr-TR" dirty="0"/>
              <a:t> in a </a:t>
            </a:r>
            <a:r>
              <a:rPr lang="tr-TR" dirty="0" err="1"/>
              <a:t>chain</a:t>
            </a:r>
            <a:r>
              <a:rPr lang="tr-TR" dirty="0"/>
              <a:t> of </a:t>
            </a:r>
            <a:r>
              <a:rPr lang="tr-TR" dirty="0" err="1"/>
              <a:t>restaurants</a:t>
            </a:r>
            <a:r>
              <a:rPr lang="tr-TR" dirty="0"/>
              <a:t> </a:t>
            </a:r>
            <a:r>
              <a:rPr lang="tr-TR" dirty="0" err="1"/>
              <a:t>named</a:t>
            </a:r>
            <a:r>
              <a:rPr lang="tr-TR" dirty="0"/>
              <a:t> </a:t>
            </a:r>
            <a:r>
              <a:rPr lang="tr-TR" dirty="0" err="1"/>
              <a:t>after</a:t>
            </a:r>
            <a:r>
              <a:rPr lang="tr-TR" dirty="0"/>
              <a:t> </a:t>
            </a:r>
            <a:r>
              <a:rPr lang="tr-TR" dirty="0" err="1"/>
              <a:t>Iskender</a:t>
            </a:r>
            <a:r>
              <a:rPr lang="tr-TR" dirty="0"/>
              <a:t> Efendi.</a:t>
            </a:r>
          </a:p>
          <a:p>
            <a:endParaRPr lang="en-GB" dirty="0"/>
          </a:p>
        </p:txBody>
      </p:sp>
    </p:spTree>
    <p:extLst>
      <p:ext uri="{BB962C8B-B14F-4D97-AF65-F5344CB8AC3E}">
        <p14:creationId xmlns:p14="http://schemas.microsoft.com/office/powerpoint/2010/main" val="9934765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55576" y="692696"/>
            <a:ext cx="7244622" cy="5433467"/>
          </a:xfrm>
        </p:spPr>
      </p:pic>
    </p:spTree>
    <p:extLst>
      <p:ext uri="{BB962C8B-B14F-4D97-AF65-F5344CB8AC3E}">
        <p14:creationId xmlns:p14="http://schemas.microsoft.com/office/powerpoint/2010/main" val="30640488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KISIR</a:t>
            </a:r>
            <a:endParaRPr lang="en-GB" dirty="0"/>
          </a:p>
        </p:txBody>
      </p:sp>
      <p:sp>
        <p:nvSpPr>
          <p:cNvPr id="3" name="İçerik Yer Tutucusu 2"/>
          <p:cNvSpPr>
            <a:spLocks noGrp="1"/>
          </p:cNvSpPr>
          <p:nvPr>
            <p:ph idx="1"/>
          </p:nvPr>
        </p:nvSpPr>
        <p:spPr/>
        <p:txBody>
          <a:bodyPr>
            <a:normAutofit fontScale="47500" lnSpcReduction="20000"/>
          </a:bodyPr>
          <a:lstStyle/>
          <a:p>
            <a:r>
              <a:rPr lang="en-US" dirty="0"/>
              <a:t>If you're a fan of </a:t>
            </a:r>
            <a:r>
              <a:rPr lang="en-US" dirty="0">
                <a:hlinkClick r:id="rId2"/>
              </a:rPr>
              <a:t>Middle Eastern tabbouleh</a:t>
            </a:r>
            <a:r>
              <a:rPr lang="en-US" dirty="0"/>
              <a:t> and other dishes made with bulgur, you'll love this classic Turkish recipe for cold bulgur and a vegetable salad called </a:t>
            </a:r>
            <a:r>
              <a:rPr lang="en-US" i="1" dirty="0" err="1"/>
              <a:t>kısır</a:t>
            </a:r>
            <a:r>
              <a:rPr lang="en-US" dirty="0"/>
              <a:t> (</a:t>
            </a:r>
            <a:r>
              <a:rPr lang="en-US" dirty="0" err="1"/>
              <a:t>kus</a:t>
            </a:r>
            <a:r>
              <a:rPr lang="en-US" dirty="0"/>
              <a:t>-UHR').</a:t>
            </a:r>
          </a:p>
          <a:p>
            <a:r>
              <a:rPr lang="en-US" dirty="0"/>
              <a:t>Bulgur, sometimes referred to as cracked wheat, is a staple in Turkish pantries and is one of the most common ingredients in </a:t>
            </a:r>
            <a:r>
              <a:rPr lang="en-US" dirty="0">
                <a:hlinkClick r:id="rId3"/>
              </a:rPr>
              <a:t>Turkish cooking</a:t>
            </a:r>
            <a:r>
              <a:rPr lang="en-US" dirty="0"/>
              <a:t>. It's used to make side dishes like bulgur pilaf, added to thicken soups, kneaded into meatballs and, one of my favorites, included in cold salads like </a:t>
            </a:r>
            <a:r>
              <a:rPr lang="en-US" dirty="0">
                <a:hlinkClick r:id="rId4"/>
              </a:rPr>
              <a:t>bulgur and fresh herb salad</a:t>
            </a:r>
            <a:r>
              <a:rPr lang="en-US" dirty="0"/>
              <a:t> and </a:t>
            </a:r>
            <a:r>
              <a:rPr lang="en-US" dirty="0" err="1"/>
              <a:t>kısır</a:t>
            </a:r>
            <a:r>
              <a:rPr lang="en-US" dirty="0"/>
              <a:t>.</a:t>
            </a:r>
          </a:p>
          <a:p>
            <a:r>
              <a:rPr lang="en-US" dirty="0"/>
              <a:t>One of the Most Popular Dishes</a:t>
            </a:r>
          </a:p>
          <a:p>
            <a:r>
              <a:rPr lang="en-US" dirty="0" err="1"/>
              <a:t>Kısır</a:t>
            </a:r>
            <a:r>
              <a:rPr lang="en-US" dirty="0"/>
              <a:t> salad is by far one of the most popular dishes in Turkish cuisine. Every home cook makes a variation of </a:t>
            </a:r>
            <a:r>
              <a:rPr lang="en-US" dirty="0" err="1"/>
              <a:t>kısır</a:t>
            </a:r>
            <a:r>
              <a:rPr lang="en-US" dirty="0"/>
              <a:t>, and you'll also find it in many restaurants serving casual, </a:t>
            </a:r>
            <a:r>
              <a:rPr lang="en-US" dirty="0" err="1"/>
              <a:t>homestyle</a:t>
            </a:r>
            <a:r>
              <a:rPr lang="en-US" dirty="0"/>
              <a:t> Turkish fare. What makes </a:t>
            </a:r>
            <a:r>
              <a:rPr lang="en-US" dirty="0" err="1"/>
              <a:t>kısır</a:t>
            </a:r>
            <a:r>
              <a:rPr lang="en-US" dirty="0"/>
              <a:t> so popular? For one, it contains fresh, nutritious and inexpensive ingredients. It's also very easy to make, and a little bit goes a long, long way. </a:t>
            </a:r>
            <a:r>
              <a:rPr lang="en-US" dirty="0" err="1"/>
              <a:t>Kısır</a:t>
            </a:r>
            <a:r>
              <a:rPr lang="en-US" dirty="0"/>
              <a:t> is great for entertaining—its flavor gets better as the salad rests so that you can make it well beforehand. It will keep very well in the refrigerator for several days.</a:t>
            </a:r>
          </a:p>
          <a:p>
            <a:r>
              <a:rPr lang="en-US" dirty="0"/>
              <a:t>You'll recognize </a:t>
            </a:r>
            <a:r>
              <a:rPr lang="en-US" dirty="0" err="1"/>
              <a:t>kısır</a:t>
            </a:r>
            <a:r>
              <a:rPr lang="en-US" dirty="0"/>
              <a:t> as soon as you see it. The pepper paste gives the bulgur a lovely orange hue, and the mixed vegetables and fresh herbs add festive color. </a:t>
            </a:r>
            <a:r>
              <a:rPr lang="en-US" dirty="0" err="1"/>
              <a:t>Kısır</a:t>
            </a:r>
            <a:r>
              <a:rPr lang="en-US" dirty="0"/>
              <a:t> is most often served, believe it or not, at tea time along with other sweet and savory pastries. But since it complements grilled meats and chicken, it's also perfect as part of a </a:t>
            </a:r>
            <a:r>
              <a:rPr lang="en-US" dirty="0">
                <a:hlinkClick r:id="rId5"/>
              </a:rPr>
              <a:t>barbecue menu</a:t>
            </a:r>
            <a:r>
              <a:rPr lang="en-US" dirty="0"/>
              <a:t>.</a:t>
            </a:r>
          </a:p>
          <a:p>
            <a:endParaRPr lang="en-GB" dirty="0"/>
          </a:p>
        </p:txBody>
      </p:sp>
    </p:spTree>
    <p:extLst>
      <p:ext uri="{BB962C8B-B14F-4D97-AF65-F5344CB8AC3E}">
        <p14:creationId xmlns:p14="http://schemas.microsoft.com/office/powerpoint/2010/main" val="877078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7504" y="332656"/>
            <a:ext cx="8640960" cy="3015208"/>
          </a:xfrm>
        </p:spPr>
        <p:txBody>
          <a:bodyPr>
            <a:normAutofit fontScale="90000"/>
          </a:bodyPr>
          <a:lstStyle/>
          <a:p>
            <a:r>
              <a:rPr lang="en-US" sz="1800" dirty="0"/>
              <a:t>Using Different Vegetables and Herbs</a:t>
            </a:r>
            <a:br>
              <a:rPr lang="en-US" sz="1800" dirty="0"/>
            </a:br>
            <a:r>
              <a:rPr lang="en-US" sz="1800" dirty="0"/>
              <a:t>Every Turkish household makes </a:t>
            </a:r>
            <a:r>
              <a:rPr lang="en-US" sz="1800" dirty="0" err="1"/>
              <a:t>kısır</a:t>
            </a:r>
            <a:r>
              <a:rPr lang="en-US" sz="1800" dirty="0"/>
              <a:t> with a slightly different mix of vegetables and herbs. Some like it spicy and some like more onions and garlic. The best thing to do is to get creative with ingredients like colored peppers, green onions, crushed nuts, even chopped beets, and pickles. Anything goes as long as it's fresh, colorful and crunchy.</a:t>
            </a:r>
            <a:br>
              <a:rPr lang="en-US" sz="1800" dirty="0"/>
            </a:br>
            <a:r>
              <a:rPr lang="en-US" sz="1800" dirty="0"/>
              <a:t>You can find pepper paste in most Middle Eastern, Greek or Turkish grocers or on websites selling Turkish ingredients. Another alternative is to finely grate fresh red peppers of your choice and strain out the juice to make your own pepper paste. This recipe calls for lemon juice or pomegranate sour, which is a thick syrup made of 85 percent pomegranate giving it a very concentrated taste. If you want to include this unique ingredient, look for it where Turkish foods are sold</a:t>
            </a:r>
            <a:r>
              <a:rPr lang="en-US" dirty="0"/>
              <a:t>.</a:t>
            </a:r>
            <a:br>
              <a:rPr lang="en-US" dirty="0"/>
            </a:br>
            <a:endParaRPr lang="en-GB" dirty="0"/>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9552" y="3212975"/>
            <a:ext cx="5328592" cy="2998221"/>
          </a:xfrm>
        </p:spPr>
      </p:pic>
    </p:spTree>
    <p:extLst>
      <p:ext uri="{BB962C8B-B14F-4D97-AF65-F5344CB8AC3E}">
        <p14:creationId xmlns:p14="http://schemas.microsoft.com/office/powerpoint/2010/main" val="670975057"/>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199</Words>
  <Application>Microsoft Office PowerPoint</Application>
  <PresentationFormat>Ekran Gösterisi (4:3)</PresentationFormat>
  <Paragraphs>51</Paragraphs>
  <Slides>15</Slides>
  <Notes>0</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Ofis Teması</vt:lpstr>
      <vt:lpstr>STEAM</vt:lpstr>
      <vt:lpstr> Turkish Kebabs (Kebabs Are More Than Just Meat on Sticks) </vt:lpstr>
      <vt:lpstr>For a classic kebab that's easy to make, you can't go wrong with beef shish kebabs. This recipe calls for the meat to be marinated overnight and cooked on a charcoal grill. If you'd like grilled vegetables with your kebabs, grill them on separate skewers.</vt:lpstr>
      <vt:lpstr>Adana Kebab (Ground Lamb Kebab) </vt:lpstr>
      <vt:lpstr>PowerPoint Sunusu</vt:lpstr>
      <vt:lpstr>ISKENDER KEBAB</vt:lpstr>
      <vt:lpstr>PowerPoint Sunusu</vt:lpstr>
      <vt:lpstr>KISIR</vt:lpstr>
      <vt:lpstr>Using Different Vegetables and Herbs Every Turkish household makes kısır with a slightly different mix of vegetables and herbs. Some like it spicy and some like more onions and garlic. The best thing to do is to get creative with ingredients like colored peppers, green onions, crushed nuts, even chopped beets, and pickles. Anything goes as long as it's fresh, colorful and crunchy. You can find pepper paste in most Middle Eastern, Greek or Turkish grocers or on websites selling Turkish ingredients. Another alternative is to finely grate fresh red peppers of your choice and strain out the juice to make your own pepper paste. This recipe calls for lemon juice or pomegranate sour, which is a thick syrup made of 85 percent pomegranate giving it a very concentrated taste. If you want to include this unique ingredient, look for it where Turkish foods are sold. </vt:lpstr>
      <vt:lpstr>Köfte: Turkish Grilled Meatballs </vt:lpstr>
      <vt:lpstr>Ingredients </vt:lpstr>
      <vt:lpstr>PowerPoint Sunusu</vt:lpstr>
      <vt:lpstr>Turkish Noah's Ark Pudding Asure Recipe </vt:lpstr>
      <vt:lpstr>Ingredients </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STEAM</dc:title>
  <dc:creator>Lenovo</dc:creator>
  <cp:lastModifiedBy>Lenovo</cp:lastModifiedBy>
  <cp:revision>4</cp:revision>
  <dcterms:created xsi:type="dcterms:W3CDTF">2021-05-24T18:05:51Z</dcterms:created>
  <dcterms:modified xsi:type="dcterms:W3CDTF">2021-05-24T18:40:25Z</dcterms:modified>
</cp:coreProperties>
</file>